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9E40DB-1120-6ABD-E7B4-BE2849999F66}" v="1402" dt="2023-12-15T10:18:15.671"/>
    <p1510:client id="{39DC16C3-4A3D-4CA5-8E73-14113A046747}" vWet="4" dt="2023-10-09T12:41:03.561"/>
    <p1510:client id="{F03B0426-C9DF-755D-9EFB-75C4FCF80012}" v="133" dt="2023-10-09T12:43:17.7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 Diaz Morris" userId="S::ediazmorris101@c2ken.net::aba41cc6-5459-4d7c-9da8-ecbaafd4cdfd" providerId="AD" clId="Web-{009E40DB-1120-6ABD-E7B4-BE2849999F66}"/>
    <pc:docChg chg="modSld">
      <pc:chgData name="E Diaz Morris" userId="S::ediazmorris101@c2ken.net::aba41cc6-5459-4d7c-9da8-ecbaafd4cdfd" providerId="AD" clId="Web-{009E40DB-1120-6ABD-E7B4-BE2849999F66}" dt="2023-12-15T10:18:15.406" v="808" actId="20577"/>
      <pc:docMkLst>
        <pc:docMk/>
      </pc:docMkLst>
      <pc:sldChg chg="addSp delSp modSp">
        <pc:chgData name="E Diaz Morris" userId="S::ediazmorris101@c2ken.net::aba41cc6-5459-4d7c-9da8-ecbaafd4cdfd" providerId="AD" clId="Web-{009E40DB-1120-6ABD-E7B4-BE2849999F66}" dt="2023-12-15T10:18:15.406" v="808" actId="20577"/>
        <pc:sldMkLst>
          <pc:docMk/>
          <pc:sldMk cId="1994207146" sldId="256"/>
        </pc:sldMkLst>
        <pc:spChg chg="mod">
          <ac:chgData name="E Diaz Morris" userId="S::ediazmorris101@c2ken.net::aba41cc6-5459-4d7c-9da8-ecbaafd4cdfd" providerId="AD" clId="Web-{009E40DB-1120-6ABD-E7B4-BE2849999F66}" dt="2023-12-15T09:43:28.196" v="5" actId="20577"/>
          <ac:spMkLst>
            <pc:docMk/>
            <pc:sldMk cId="1994207146" sldId="256"/>
            <ac:spMk id="5" creationId="{17B960EE-2B69-BC7E-E529-8576CD0FF244}"/>
          </ac:spMkLst>
        </pc:spChg>
        <pc:spChg chg="mod">
          <ac:chgData name="E Diaz Morris" userId="S::ediazmorris101@c2ken.net::aba41cc6-5459-4d7c-9da8-ecbaafd4cdfd" providerId="AD" clId="Web-{009E40DB-1120-6ABD-E7B4-BE2849999F66}" dt="2023-12-15T10:18:15.406" v="808" actId="20577"/>
          <ac:spMkLst>
            <pc:docMk/>
            <pc:sldMk cId="1994207146" sldId="256"/>
            <ac:spMk id="9" creationId="{C8D3EE8F-6D13-3C2D-72B0-3C04F0BA7784}"/>
          </ac:spMkLst>
        </pc:spChg>
        <pc:spChg chg="mod">
          <ac:chgData name="E Diaz Morris" userId="S::ediazmorris101@c2ken.net::aba41cc6-5459-4d7c-9da8-ecbaafd4cdfd" providerId="AD" clId="Web-{009E40DB-1120-6ABD-E7B4-BE2849999F66}" dt="2023-12-15T10:17:18.748" v="778" actId="20577"/>
          <ac:spMkLst>
            <pc:docMk/>
            <pc:sldMk cId="1994207146" sldId="256"/>
            <ac:spMk id="10" creationId="{0152A460-A8AC-9B2F-30BC-F950AB83322D}"/>
          </ac:spMkLst>
        </pc:spChg>
        <pc:picChg chg="add mod">
          <ac:chgData name="E Diaz Morris" userId="S::ediazmorris101@c2ken.net::aba41cc6-5459-4d7c-9da8-ecbaafd4cdfd" providerId="AD" clId="Web-{009E40DB-1120-6ABD-E7B4-BE2849999F66}" dt="2023-12-15T10:16:30.653" v="769" actId="14100"/>
          <ac:picMkLst>
            <pc:docMk/>
            <pc:sldMk cId="1994207146" sldId="256"/>
            <ac:picMk id="3" creationId="{1459AE7F-DF7A-7E08-A7E0-AAD76672EE18}"/>
          </ac:picMkLst>
        </pc:picChg>
        <pc:picChg chg="add mod">
          <ac:chgData name="E Diaz Morris" userId="S::ediazmorris101@c2ken.net::aba41cc6-5459-4d7c-9da8-ecbaafd4cdfd" providerId="AD" clId="Web-{009E40DB-1120-6ABD-E7B4-BE2849999F66}" dt="2023-12-15T10:09:18.949" v="487" actId="14100"/>
          <ac:picMkLst>
            <pc:docMk/>
            <pc:sldMk cId="1994207146" sldId="256"/>
            <ac:picMk id="4" creationId="{20BBA3F5-6148-3FBA-6CA0-38C225EC9E3E}"/>
          </ac:picMkLst>
        </pc:picChg>
        <pc:picChg chg="add mod">
          <ac:chgData name="E Diaz Morris" userId="S::ediazmorris101@c2ken.net::aba41cc6-5459-4d7c-9da8-ecbaafd4cdfd" providerId="AD" clId="Web-{009E40DB-1120-6ABD-E7B4-BE2849999F66}" dt="2023-12-15T10:09:40.778" v="496" actId="14100"/>
          <ac:picMkLst>
            <pc:docMk/>
            <pc:sldMk cId="1994207146" sldId="256"/>
            <ac:picMk id="13" creationId="{C7322383-AC4C-C301-969F-262ECADEA65C}"/>
          </ac:picMkLst>
        </pc:picChg>
        <pc:picChg chg="add mod">
          <ac:chgData name="E Diaz Morris" userId="S::ediazmorris101@c2ken.net::aba41cc6-5459-4d7c-9da8-ecbaafd4cdfd" providerId="AD" clId="Web-{009E40DB-1120-6ABD-E7B4-BE2849999F66}" dt="2023-12-15T10:16:32.778" v="770" actId="14100"/>
          <ac:picMkLst>
            <pc:docMk/>
            <pc:sldMk cId="1994207146" sldId="256"/>
            <ac:picMk id="14" creationId="{107DB34A-F2E6-482C-0A8F-A383E735272A}"/>
          </ac:picMkLst>
        </pc:picChg>
        <pc:picChg chg="del">
          <ac:chgData name="E Diaz Morris" userId="S::ediazmorris101@c2ken.net::aba41cc6-5459-4d7c-9da8-ecbaafd4cdfd" providerId="AD" clId="Web-{009E40DB-1120-6ABD-E7B4-BE2849999F66}" dt="2023-12-15T09:43:31.306" v="7"/>
          <ac:picMkLst>
            <pc:docMk/>
            <pc:sldMk cId="1994207146" sldId="256"/>
            <ac:picMk id="16" creationId="{78BAE355-D225-5F6D-4DD6-FBC4342CF5E0}"/>
          </ac:picMkLst>
        </pc:picChg>
        <pc:picChg chg="del">
          <ac:chgData name="E Diaz Morris" userId="S::ediazmorris101@c2ken.net::aba41cc6-5459-4d7c-9da8-ecbaafd4cdfd" providerId="AD" clId="Web-{009E40DB-1120-6ABD-E7B4-BE2849999F66}" dt="2023-12-15T09:43:30.649" v="6"/>
          <ac:picMkLst>
            <pc:docMk/>
            <pc:sldMk cId="1994207146" sldId="256"/>
            <ac:picMk id="17" creationId="{E8AFE1F5-8FF6-D764-87C8-D23AA3629C3F}"/>
          </ac:picMkLst>
        </pc:picChg>
        <pc:picChg chg="add del mod">
          <ac:chgData name="E Diaz Morris" userId="S::ediazmorris101@c2ken.net::aba41cc6-5459-4d7c-9da8-ecbaafd4cdfd" providerId="AD" clId="Web-{009E40DB-1120-6ABD-E7B4-BE2849999F66}" dt="2023-12-15T10:10:05.247" v="505"/>
          <ac:picMkLst>
            <pc:docMk/>
            <pc:sldMk cId="1994207146" sldId="256"/>
            <ac:picMk id="19" creationId="{2C7FE934-8967-4F0E-15E3-1AC2FCB0B5FC}"/>
          </ac:picMkLst>
        </pc:picChg>
        <pc:picChg chg="add mod">
          <ac:chgData name="E Diaz Morris" userId="S::ediazmorris101@c2ken.net::aba41cc6-5459-4d7c-9da8-ecbaafd4cdfd" providerId="AD" clId="Web-{009E40DB-1120-6ABD-E7B4-BE2849999F66}" dt="2023-12-15T10:08:52.433" v="471" actId="14100"/>
          <ac:picMkLst>
            <pc:docMk/>
            <pc:sldMk cId="1994207146" sldId="256"/>
            <ac:picMk id="20" creationId="{7F77EEB9-D425-660A-D403-7D876B8580F1}"/>
          </ac:picMkLst>
        </pc:picChg>
        <pc:picChg chg="add mod ord">
          <ac:chgData name="E Diaz Morris" userId="S::ediazmorris101@c2ken.net::aba41cc6-5459-4d7c-9da8-ecbaafd4cdfd" providerId="AD" clId="Web-{009E40DB-1120-6ABD-E7B4-BE2849999F66}" dt="2023-12-15T10:10:21.435" v="510"/>
          <ac:picMkLst>
            <pc:docMk/>
            <pc:sldMk cId="1994207146" sldId="256"/>
            <ac:picMk id="21" creationId="{34DC5C98-9BD8-8B60-030E-4CACABD3A3B6}"/>
          </ac:picMkLst>
        </pc:picChg>
        <pc:picChg chg="add mod">
          <ac:chgData name="E Diaz Morris" userId="S::ediazmorris101@c2ken.net::aba41cc6-5459-4d7c-9da8-ecbaafd4cdfd" providerId="AD" clId="Web-{009E40DB-1120-6ABD-E7B4-BE2849999F66}" dt="2023-12-15T10:09:45.887" v="497" actId="14100"/>
          <ac:picMkLst>
            <pc:docMk/>
            <pc:sldMk cId="1994207146" sldId="256"/>
            <ac:picMk id="22" creationId="{C54F3DA4-E6CB-503C-0750-ABEAB590976F}"/>
          </ac:picMkLst>
        </pc:picChg>
        <pc:picChg chg="add mod">
          <ac:chgData name="E Diaz Morris" userId="S::ediazmorris101@c2ken.net::aba41cc6-5459-4d7c-9da8-ecbaafd4cdfd" providerId="AD" clId="Web-{009E40DB-1120-6ABD-E7B4-BE2849999F66}" dt="2023-12-15T10:10:14.591" v="508" actId="14100"/>
          <ac:picMkLst>
            <pc:docMk/>
            <pc:sldMk cId="1994207146" sldId="256"/>
            <ac:picMk id="23" creationId="{29764898-1BA4-E681-04DA-C0468ACED8B7}"/>
          </ac:picMkLst>
        </pc:picChg>
        <pc:picChg chg="add mod">
          <ac:chgData name="E Diaz Morris" userId="S::ediazmorris101@c2ken.net::aba41cc6-5459-4d7c-9da8-ecbaafd4cdfd" providerId="AD" clId="Web-{009E40DB-1120-6ABD-E7B4-BE2849999F66}" dt="2023-12-15T10:09:24.105" v="490" actId="14100"/>
          <ac:picMkLst>
            <pc:docMk/>
            <pc:sldMk cId="1994207146" sldId="256"/>
            <ac:picMk id="24" creationId="{57A9A6F2-F7E8-569A-9C07-C0257B0A8F54}"/>
          </ac:picMkLst>
        </pc:picChg>
        <pc:picChg chg="add mod">
          <ac:chgData name="E Diaz Morris" userId="S::ediazmorris101@c2ken.net::aba41cc6-5459-4d7c-9da8-ecbaafd4cdfd" providerId="AD" clId="Web-{009E40DB-1120-6ABD-E7B4-BE2849999F66}" dt="2023-12-15T10:17:44.405" v="795" actId="14100"/>
          <ac:picMkLst>
            <pc:docMk/>
            <pc:sldMk cId="1994207146" sldId="256"/>
            <ac:picMk id="25" creationId="{DDEEC7E0-5909-5AEA-969E-1692C0F58165}"/>
          </ac:picMkLst>
        </pc:picChg>
      </pc:sldChg>
    </pc:docChg>
  </pc:docChgLst>
  <pc:docChgLst>
    <pc:chgData name="E Diaz Morris" userId="S::ediazmorris101@c2ken.net::aba41cc6-5459-4d7c-9da8-ecbaafd4cdfd" providerId="AD" clId="Web-{F03B0426-C9DF-755D-9EFB-75C4FCF80012}"/>
    <pc:docChg chg="modSld">
      <pc:chgData name="E Diaz Morris" userId="S::ediazmorris101@c2ken.net::aba41cc6-5459-4d7c-9da8-ecbaafd4cdfd" providerId="AD" clId="Web-{F03B0426-C9DF-755D-9EFB-75C4FCF80012}" dt="2023-10-09T12:43:17.767" v="69" actId="20577"/>
      <pc:docMkLst>
        <pc:docMk/>
      </pc:docMkLst>
      <pc:sldChg chg="modSp">
        <pc:chgData name="E Diaz Morris" userId="S::ediazmorris101@c2ken.net::aba41cc6-5459-4d7c-9da8-ecbaafd4cdfd" providerId="AD" clId="Web-{F03B0426-C9DF-755D-9EFB-75C4FCF80012}" dt="2023-10-09T12:43:17.767" v="69" actId="20577"/>
        <pc:sldMkLst>
          <pc:docMk/>
          <pc:sldMk cId="1994207146" sldId="256"/>
        </pc:sldMkLst>
        <pc:spChg chg="mod">
          <ac:chgData name="E Diaz Morris" userId="S::ediazmorris101@c2ken.net::aba41cc6-5459-4d7c-9da8-ecbaafd4cdfd" providerId="AD" clId="Web-{F03B0426-C9DF-755D-9EFB-75C4FCF80012}" dt="2023-10-09T12:41:10.748" v="3" actId="14100"/>
          <ac:spMkLst>
            <pc:docMk/>
            <pc:sldMk cId="1994207146" sldId="256"/>
            <ac:spMk id="5" creationId="{17B960EE-2B69-BC7E-E529-8576CD0FF244}"/>
          </ac:spMkLst>
        </pc:spChg>
        <pc:spChg chg="mod">
          <ac:chgData name="E Diaz Morris" userId="S::ediazmorris101@c2ken.net::aba41cc6-5459-4d7c-9da8-ecbaafd4cdfd" providerId="AD" clId="Web-{F03B0426-C9DF-755D-9EFB-75C4FCF80012}" dt="2023-10-09T12:41:51.624" v="12" actId="20577"/>
          <ac:spMkLst>
            <pc:docMk/>
            <pc:sldMk cId="1994207146" sldId="256"/>
            <ac:spMk id="9" creationId="{C8D3EE8F-6D13-3C2D-72B0-3C04F0BA7784}"/>
          </ac:spMkLst>
        </pc:spChg>
        <pc:spChg chg="mod">
          <ac:chgData name="E Diaz Morris" userId="S::ediazmorris101@c2ken.net::aba41cc6-5459-4d7c-9da8-ecbaafd4cdfd" providerId="AD" clId="Web-{F03B0426-C9DF-755D-9EFB-75C4FCF80012}" dt="2023-10-09T12:43:17.767" v="69" actId="20577"/>
          <ac:spMkLst>
            <pc:docMk/>
            <pc:sldMk cId="1994207146" sldId="256"/>
            <ac:spMk id="10" creationId="{0152A460-A8AC-9B2F-30BC-F950AB83322D}"/>
          </ac:spMkLst>
        </pc:spChg>
        <pc:picChg chg="mod">
          <ac:chgData name="E Diaz Morris" userId="S::ediazmorris101@c2ken.net::aba41cc6-5459-4d7c-9da8-ecbaafd4cdfd" providerId="AD" clId="Web-{F03B0426-C9DF-755D-9EFB-75C4FCF80012}" dt="2023-10-09T12:41:04.045" v="1" actId="14100"/>
          <ac:picMkLst>
            <pc:docMk/>
            <pc:sldMk cId="1994207146" sldId="256"/>
            <ac:picMk id="15" creationId="{973C4C32-3FDD-1474-1758-2B460F008ABF}"/>
          </ac:picMkLst>
        </pc:picChg>
        <pc:picChg chg="mod">
          <ac:chgData name="E Diaz Morris" userId="S::ediazmorris101@c2ken.net::aba41cc6-5459-4d7c-9da8-ecbaafd4cdfd" providerId="AD" clId="Web-{F03B0426-C9DF-755D-9EFB-75C4FCF80012}" dt="2023-10-09T12:41:02.185" v="0" actId="14100"/>
          <ac:picMkLst>
            <pc:docMk/>
            <pc:sldMk cId="1994207146" sldId="256"/>
            <ac:picMk id="1026" creationId="{4FE1A5AA-6744-5119-9B3C-8427D228540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283D7E21-75E7-4717-9AE9-B361541857A4}" type="datetimeFigureOut">
              <a:rPr lang="en-GB" smtClean="0"/>
              <a:t>15/12/2023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A31E6F-752A-418B-B01B-26567BE7A1C8}" type="slidenum">
              <a:rPr lang="en-GB" smtClean="0"/>
              <a:t>‹#›</a:t>
            </a:fld>
            <a:endParaRPr lang="en-GB"/>
          </a:p>
        </p:txBody>
      </p:sp>
    </p:spTree>
    <p:extLst>
      <p:ext uri="{BB962C8B-B14F-4D97-AF65-F5344CB8AC3E}">
        <p14:creationId xmlns:p14="http://schemas.microsoft.com/office/powerpoint/2010/main" val="303259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3D7E21-75E7-4717-9AE9-B361541857A4}" type="datetimeFigureOut">
              <a:rPr lang="en-GB" smtClean="0"/>
              <a:t>15/12/2023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A31E6F-752A-418B-B01B-26567BE7A1C8}" type="slidenum">
              <a:rPr lang="en-GB" smtClean="0"/>
              <a:t>‹#›</a:t>
            </a:fld>
            <a:endParaRPr lang="en-GB"/>
          </a:p>
        </p:txBody>
      </p:sp>
    </p:spTree>
    <p:extLst>
      <p:ext uri="{BB962C8B-B14F-4D97-AF65-F5344CB8AC3E}">
        <p14:creationId xmlns:p14="http://schemas.microsoft.com/office/powerpoint/2010/main" val="125563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3D7E21-75E7-4717-9AE9-B361541857A4}" type="datetimeFigureOut">
              <a:rPr lang="en-GB" smtClean="0"/>
              <a:t>15/12/2023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A31E6F-752A-418B-B01B-26567BE7A1C8}" type="slidenum">
              <a:rPr lang="en-GB" smtClean="0"/>
              <a:t>‹#›</a:t>
            </a:fld>
            <a:endParaRPr lang="en-GB"/>
          </a:p>
        </p:txBody>
      </p:sp>
    </p:spTree>
    <p:extLst>
      <p:ext uri="{BB962C8B-B14F-4D97-AF65-F5344CB8AC3E}">
        <p14:creationId xmlns:p14="http://schemas.microsoft.com/office/powerpoint/2010/main" val="4284156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3D7E21-75E7-4717-9AE9-B361541857A4}" type="datetimeFigureOut">
              <a:rPr lang="en-GB" smtClean="0"/>
              <a:t>15/12/2023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A31E6F-752A-418B-B01B-26567BE7A1C8}" type="slidenum">
              <a:rPr lang="en-GB" smtClean="0"/>
              <a:t>‹#›</a:t>
            </a:fld>
            <a:endParaRPr lang="en-GB"/>
          </a:p>
        </p:txBody>
      </p:sp>
    </p:spTree>
    <p:extLst>
      <p:ext uri="{BB962C8B-B14F-4D97-AF65-F5344CB8AC3E}">
        <p14:creationId xmlns:p14="http://schemas.microsoft.com/office/powerpoint/2010/main" val="3433345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3D7E21-75E7-4717-9AE9-B361541857A4}" type="datetimeFigureOut">
              <a:rPr lang="en-GB" smtClean="0"/>
              <a:t>15/12/2023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A31E6F-752A-418B-B01B-26567BE7A1C8}" type="slidenum">
              <a:rPr lang="en-GB" smtClean="0"/>
              <a:t>‹#›</a:t>
            </a:fld>
            <a:endParaRPr lang="en-GB"/>
          </a:p>
        </p:txBody>
      </p:sp>
    </p:spTree>
    <p:extLst>
      <p:ext uri="{BB962C8B-B14F-4D97-AF65-F5344CB8AC3E}">
        <p14:creationId xmlns:p14="http://schemas.microsoft.com/office/powerpoint/2010/main" val="3135984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3D7E21-75E7-4717-9AE9-B361541857A4}" type="datetimeFigureOut">
              <a:rPr lang="en-GB" smtClean="0"/>
              <a:t>15/12/2023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A31E6F-752A-418B-B01B-26567BE7A1C8}" type="slidenum">
              <a:rPr lang="en-GB" smtClean="0"/>
              <a:t>‹#›</a:t>
            </a:fld>
            <a:endParaRPr lang="en-GB"/>
          </a:p>
        </p:txBody>
      </p:sp>
    </p:spTree>
    <p:extLst>
      <p:ext uri="{BB962C8B-B14F-4D97-AF65-F5344CB8AC3E}">
        <p14:creationId xmlns:p14="http://schemas.microsoft.com/office/powerpoint/2010/main" val="1391333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83D7E21-75E7-4717-9AE9-B361541857A4}" type="datetimeFigureOut">
              <a:rPr lang="en-GB" smtClean="0"/>
              <a:t>15/12/2023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CA31E6F-752A-418B-B01B-26567BE7A1C8}" type="slidenum">
              <a:rPr lang="en-GB" smtClean="0"/>
              <a:t>‹#›</a:t>
            </a:fld>
            <a:endParaRPr lang="en-GB"/>
          </a:p>
        </p:txBody>
      </p:sp>
    </p:spTree>
    <p:extLst>
      <p:ext uri="{BB962C8B-B14F-4D97-AF65-F5344CB8AC3E}">
        <p14:creationId xmlns:p14="http://schemas.microsoft.com/office/powerpoint/2010/main" val="591821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83D7E21-75E7-4717-9AE9-B361541857A4}" type="datetimeFigureOut">
              <a:rPr lang="en-GB" smtClean="0"/>
              <a:t>15/12/2023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CA31E6F-752A-418B-B01B-26567BE7A1C8}" type="slidenum">
              <a:rPr lang="en-GB" smtClean="0"/>
              <a:t>‹#›</a:t>
            </a:fld>
            <a:endParaRPr lang="en-GB"/>
          </a:p>
        </p:txBody>
      </p:sp>
    </p:spTree>
    <p:extLst>
      <p:ext uri="{BB962C8B-B14F-4D97-AF65-F5344CB8AC3E}">
        <p14:creationId xmlns:p14="http://schemas.microsoft.com/office/powerpoint/2010/main" val="4260076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3D7E21-75E7-4717-9AE9-B361541857A4}" type="datetimeFigureOut">
              <a:rPr lang="en-GB" smtClean="0"/>
              <a:t>15/12/2023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CA31E6F-752A-418B-B01B-26567BE7A1C8}" type="slidenum">
              <a:rPr lang="en-GB" smtClean="0"/>
              <a:t>‹#›</a:t>
            </a:fld>
            <a:endParaRPr lang="en-GB"/>
          </a:p>
        </p:txBody>
      </p:sp>
    </p:spTree>
    <p:extLst>
      <p:ext uri="{BB962C8B-B14F-4D97-AF65-F5344CB8AC3E}">
        <p14:creationId xmlns:p14="http://schemas.microsoft.com/office/powerpoint/2010/main" val="2597542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83D7E21-75E7-4717-9AE9-B361541857A4}" type="datetimeFigureOut">
              <a:rPr lang="en-GB" smtClean="0"/>
              <a:t>15/12/2023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A31E6F-752A-418B-B01B-26567BE7A1C8}" type="slidenum">
              <a:rPr lang="en-GB" smtClean="0"/>
              <a:t>‹#›</a:t>
            </a:fld>
            <a:endParaRPr lang="en-GB"/>
          </a:p>
        </p:txBody>
      </p:sp>
    </p:spTree>
    <p:extLst>
      <p:ext uri="{BB962C8B-B14F-4D97-AF65-F5344CB8AC3E}">
        <p14:creationId xmlns:p14="http://schemas.microsoft.com/office/powerpoint/2010/main" val="1450832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83D7E21-75E7-4717-9AE9-B361541857A4}" type="datetimeFigureOut">
              <a:rPr lang="en-GB" smtClean="0"/>
              <a:t>15/12/2023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A31E6F-752A-418B-B01B-26567BE7A1C8}" type="slidenum">
              <a:rPr lang="en-GB" smtClean="0"/>
              <a:t>‹#›</a:t>
            </a:fld>
            <a:endParaRPr lang="en-GB"/>
          </a:p>
        </p:txBody>
      </p:sp>
    </p:spTree>
    <p:extLst>
      <p:ext uri="{BB962C8B-B14F-4D97-AF65-F5344CB8AC3E}">
        <p14:creationId xmlns:p14="http://schemas.microsoft.com/office/powerpoint/2010/main" val="2755442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283D7E21-75E7-4717-9AE9-B361541857A4}" type="datetimeFigureOut">
              <a:rPr lang="en-GB" smtClean="0"/>
              <a:t>15/12/2023</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BCA31E6F-752A-418B-B01B-26567BE7A1C8}" type="slidenum">
              <a:rPr lang="en-GB" smtClean="0"/>
              <a:t>‹#›</a:t>
            </a:fld>
            <a:endParaRPr lang="en-GB"/>
          </a:p>
        </p:txBody>
      </p:sp>
    </p:spTree>
    <p:extLst>
      <p:ext uri="{BB962C8B-B14F-4D97-AF65-F5344CB8AC3E}">
        <p14:creationId xmlns:p14="http://schemas.microsoft.com/office/powerpoint/2010/main" val="29304422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B960EE-2B69-BC7E-E529-8576CD0FF244}"/>
              </a:ext>
            </a:extLst>
          </p:cNvPr>
          <p:cNvSpPr txBox="1"/>
          <p:nvPr/>
        </p:nvSpPr>
        <p:spPr>
          <a:xfrm>
            <a:off x="0" y="-16212"/>
            <a:ext cx="4633784" cy="2247810"/>
          </a:xfrm>
          <a:prstGeom prst="rect">
            <a:avLst/>
          </a:prstGeom>
          <a:noFill/>
          <a:ln>
            <a:solidFill>
              <a:schemeClr val="tx1"/>
            </a:solidFill>
          </a:ln>
        </p:spPr>
        <p:txBody>
          <a:bodyPr wrap="square" lIns="91440" tIns="45720" rIns="91440" bIns="45720" anchor="t">
            <a:spAutoFit/>
          </a:bodyPr>
          <a:lstStyle/>
          <a:p>
            <a:pPr>
              <a:lnSpc>
                <a:spcPct val="80000"/>
              </a:lnSpc>
            </a:pPr>
            <a:r>
              <a:rPr lang="en-US" sz="3200" b="1" cap="all" spc="50" dirty="0" err="1">
                <a:solidFill>
                  <a:srgbClr val="000000"/>
                </a:solidFill>
                <a:effectLst/>
                <a:latin typeface="Century Gothic"/>
                <a:ea typeface="MS Mincho"/>
                <a:cs typeface="Times New Roman"/>
              </a:rPr>
              <a:t>strangford</a:t>
            </a:r>
            <a:r>
              <a:rPr lang="en-US" sz="3200" b="1" cap="all" spc="50" dirty="0">
                <a:solidFill>
                  <a:srgbClr val="000000"/>
                </a:solidFill>
                <a:effectLst/>
                <a:latin typeface="Century Gothic"/>
                <a:ea typeface="MS Mincho"/>
                <a:cs typeface="Times New Roman"/>
              </a:rPr>
              <a:t> Integrated college</a:t>
            </a:r>
            <a:r>
              <a:rPr lang="en-US" sz="3200" b="1" cap="all" spc="50" dirty="0">
                <a:solidFill>
                  <a:srgbClr val="000000"/>
                </a:solidFill>
                <a:latin typeface="Century Gothic"/>
                <a:ea typeface="MS Mincho"/>
                <a:cs typeface="Times New Roman"/>
              </a:rPr>
              <a:t> </a:t>
            </a:r>
            <a:endParaRPr lang="en-GB" sz="4000" b="1" cap="all" spc="50" dirty="0">
              <a:solidFill>
                <a:srgbClr val="000000"/>
              </a:solidFill>
              <a:effectLst/>
              <a:latin typeface="Century Gothic" panose="020B0502020202020204" pitchFamily="34" charset="0"/>
              <a:ea typeface="MS Mincho" panose="02020609040205080304" pitchFamily="49" charset="-128"/>
              <a:cs typeface="Times New Roman" panose="02020603050405020304" pitchFamily="18" charset="0"/>
            </a:endParaRPr>
          </a:p>
          <a:p>
            <a:r>
              <a:rPr lang="en-US" sz="4000" b="1" dirty="0">
                <a:solidFill>
                  <a:srgbClr val="00B050"/>
                </a:solidFill>
                <a:effectLst/>
                <a:latin typeface="Century Gothic"/>
                <a:ea typeface="MS Mincho"/>
                <a:cs typeface="Times New Roman"/>
              </a:rPr>
              <a:t>Eco Schools</a:t>
            </a:r>
          </a:p>
          <a:p>
            <a:r>
              <a:rPr lang="en-GB" b="1" dirty="0">
                <a:solidFill>
                  <a:srgbClr val="00B050"/>
                </a:solidFill>
                <a:latin typeface="Century Gothic"/>
                <a:ea typeface="MS Mincho"/>
                <a:cs typeface="Times New Roman"/>
              </a:rPr>
              <a:t>December 2023</a:t>
            </a:r>
          </a:p>
        </p:txBody>
      </p:sp>
      <p:graphicFrame>
        <p:nvGraphicFramePr>
          <p:cNvPr id="6" name="Table 6">
            <a:extLst>
              <a:ext uri="{FF2B5EF4-FFF2-40B4-BE49-F238E27FC236}">
                <a16:creationId xmlns:a16="http://schemas.microsoft.com/office/drawing/2014/main" id="{A50E5479-76A5-086B-FCCB-413FC84BCBA2}"/>
              </a:ext>
            </a:extLst>
          </p:cNvPr>
          <p:cNvGraphicFramePr>
            <a:graphicFrameLocks noGrp="1"/>
          </p:cNvGraphicFramePr>
          <p:nvPr>
            <p:extLst>
              <p:ext uri="{D42A27DB-BD31-4B8C-83A1-F6EECF244321}">
                <p14:modId xmlns:p14="http://schemas.microsoft.com/office/powerpoint/2010/main" val="3916726213"/>
              </p:ext>
            </p:extLst>
          </p:nvPr>
        </p:nvGraphicFramePr>
        <p:xfrm>
          <a:off x="3941795" y="2225376"/>
          <a:ext cx="2916196" cy="6946430"/>
        </p:xfrm>
        <a:graphic>
          <a:graphicData uri="http://schemas.openxmlformats.org/drawingml/2006/table">
            <a:tbl>
              <a:tblPr firstRow="1" bandRow="1">
                <a:tableStyleId>{5C22544A-7EE6-4342-B048-85BDC9FD1C3A}</a:tableStyleId>
              </a:tblPr>
              <a:tblGrid>
                <a:gridCol w="2916196">
                  <a:extLst>
                    <a:ext uri="{9D8B030D-6E8A-4147-A177-3AD203B41FA5}">
                      <a16:colId xmlns:a16="http://schemas.microsoft.com/office/drawing/2014/main" val="3043621411"/>
                    </a:ext>
                  </a:extLst>
                </a:gridCol>
              </a:tblGrid>
              <a:tr h="6946430">
                <a:tc>
                  <a:txBody>
                    <a:bodyPr/>
                    <a:lstStyle/>
                    <a:p>
                      <a:endParaRPr lang="en-GB" b="0"/>
                    </a:p>
                  </a:txBody>
                  <a:tcPr>
                    <a:solidFill>
                      <a:schemeClr val="accent6">
                        <a:lumMod val="60000"/>
                        <a:lumOff val="40000"/>
                      </a:schemeClr>
                    </a:solidFill>
                  </a:tcPr>
                </a:tc>
                <a:extLst>
                  <a:ext uri="{0D108BD9-81ED-4DB2-BD59-A6C34878D82A}">
                    <a16:rowId xmlns:a16="http://schemas.microsoft.com/office/drawing/2014/main" val="1835745741"/>
                  </a:ext>
                </a:extLst>
              </a:tr>
            </a:tbl>
          </a:graphicData>
        </a:graphic>
      </p:graphicFrame>
      <p:sp>
        <p:nvSpPr>
          <p:cNvPr id="7" name="Rectangle 6">
            <a:extLst>
              <a:ext uri="{FF2B5EF4-FFF2-40B4-BE49-F238E27FC236}">
                <a16:creationId xmlns:a16="http://schemas.microsoft.com/office/drawing/2014/main" id="{47042841-E6E8-9331-55C7-995317B1BE71}"/>
              </a:ext>
            </a:extLst>
          </p:cNvPr>
          <p:cNvSpPr/>
          <p:nvPr/>
        </p:nvSpPr>
        <p:spPr>
          <a:xfrm>
            <a:off x="4083906" y="6525712"/>
            <a:ext cx="2631989" cy="494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EAE69AE-9BB4-8392-D5DF-9DF38CE261AA}"/>
              </a:ext>
            </a:extLst>
          </p:cNvPr>
          <p:cNvSpPr/>
          <p:nvPr/>
        </p:nvSpPr>
        <p:spPr>
          <a:xfrm>
            <a:off x="4019054" y="8229393"/>
            <a:ext cx="2631989" cy="494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Eco-Schools and Sustrans — Lisnasharragh Primary School">
            <a:extLst>
              <a:ext uri="{FF2B5EF4-FFF2-40B4-BE49-F238E27FC236}">
                <a16:creationId xmlns:a16="http://schemas.microsoft.com/office/drawing/2014/main" id="{4FE1A5AA-6744-5119-9B3C-8427D22854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783" t="5849" r="22001" b="4640"/>
          <a:stretch/>
        </p:blipFill>
        <p:spPr bwMode="auto">
          <a:xfrm>
            <a:off x="3429000" y="-19063"/>
            <a:ext cx="1736127" cy="226402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8D3EE8F-6D13-3C2D-72B0-3C04F0BA7784}"/>
              </a:ext>
            </a:extLst>
          </p:cNvPr>
          <p:cNvSpPr txBox="1"/>
          <p:nvPr/>
        </p:nvSpPr>
        <p:spPr>
          <a:xfrm>
            <a:off x="3901027" y="2237960"/>
            <a:ext cx="2916195" cy="5693866"/>
          </a:xfrm>
          <a:prstGeom prst="rect">
            <a:avLst/>
          </a:prstGeom>
          <a:noFill/>
        </p:spPr>
        <p:txBody>
          <a:bodyPr wrap="square" lIns="91440" tIns="45720" rIns="91440" bIns="45720" rtlCol="0" anchor="t">
            <a:spAutoFit/>
          </a:bodyPr>
          <a:lstStyle/>
          <a:p>
            <a:pPr algn="ctr"/>
            <a:r>
              <a:rPr lang="en-GB" sz="1400" b="1" dirty="0">
                <a:latin typeface="Century Gothic"/>
              </a:rPr>
              <a:t> WHATS COMING UP IN </a:t>
            </a:r>
            <a:endParaRPr lang="en-GB" sz="1400" b="1">
              <a:latin typeface="Century Gothic" panose="020B0502020202020204" pitchFamily="34" charset="0"/>
            </a:endParaRPr>
          </a:p>
          <a:p>
            <a:pPr algn="ctr"/>
            <a:r>
              <a:rPr lang="en-GB" sz="1400" b="1" dirty="0">
                <a:latin typeface="Century Gothic"/>
              </a:rPr>
              <a:t>2024? </a:t>
            </a:r>
            <a:endParaRPr lang="en-GB" sz="1400" b="1" dirty="0">
              <a:latin typeface="Century Gothic" panose="020B0502020202020204" pitchFamily="34" charset="0"/>
            </a:endParaRPr>
          </a:p>
          <a:p>
            <a:pPr marL="171450" indent="-171450" algn="ctr">
              <a:buFont typeface="Arial"/>
              <a:buChar char="•"/>
            </a:pPr>
            <a:r>
              <a:rPr lang="en-GB" sz="1200" dirty="0">
                <a:latin typeface="Century Gothic"/>
              </a:rPr>
              <a:t>We are making good progress with our outdoor learning space funded by Live Here Love Here. Cardy Timber are working hard to construct our outdoor blackboard. The birdhouses, nesting boxes, bug hotels and seeds have arrived, and we look forward to working alongside the gardening club to create this inclusive education and nurturing space.</a:t>
            </a:r>
            <a:endParaRPr lang="en-GB" sz="1200" dirty="0">
              <a:latin typeface="Century Gothic" panose="020B0502020202020204" pitchFamily="34" charset="0"/>
            </a:endParaRPr>
          </a:p>
          <a:p>
            <a:pPr marL="171450" indent="-171450" algn="ctr">
              <a:buFont typeface="Arial"/>
              <a:buChar char="•"/>
            </a:pPr>
            <a:endParaRPr lang="en-GB" sz="1200" dirty="0">
              <a:latin typeface="Century Gothic" panose="020B0502020202020204" pitchFamily="34" charset="0"/>
            </a:endParaRPr>
          </a:p>
          <a:p>
            <a:pPr marL="171450" indent="-171450" algn="ctr">
              <a:buFont typeface="Arial"/>
              <a:buChar char="•"/>
            </a:pPr>
            <a:endParaRPr lang="en-GB" sz="1200" dirty="0">
              <a:latin typeface="Century Gothic" panose="020B0502020202020204" pitchFamily="34" charset="0"/>
            </a:endParaRPr>
          </a:p>
          <a:p>
            <a:pPr marL="171450" indent="-171450" algn="ctr">
              <a:buFont typeface="Arial"/>
              <a:buChar char="•"/>
            </a:pPr>
            <a:endParaRPr lang="en-GB" sz="1200" dirty="0">
              <a:latin typeface="Century Gothic" panose="020B0502020202020204" pitchFamily="34" charset="0"/>
            </a:endParaRPr>
          </a:p>
          <a:p>
            <a:pPr marL="171450" indent="-171450" algn="ctr">
              <a:buFont typeface="Arial"/>
              <a:buChar char="•"/>
            </a:pPr>
            <a:endParaRPr lang="en-GB" sz="1200" dirty="0">
              <a:latin typeface="Century Gothic" panose="020B0502020202020204" pitchFamily="34" charset="0"/>
            </a:endParaRPr>
          </a:p>
          <a:p>
            <a:pPr algn="ctr"/>
            <a:endParaRPr lang="en-GB" sz="1200" dirty="0">
              <a:latin typeface="Century Gothic" panose="020B0502020202020204" pitchFamily="34" charset="0"/>
            </a:endParaRPr>
          </a:p>
          <a:p>
            <a:pPr marL="171450" indent="-171450" algn="ctr">
              <a:buFont typeface="Arial"/>
              <a:buChar char="•"/>
            </a:pPr>
            <a:r>
              <a:rPr lang="en-GB" sz="1200" dirty="0">
                <a:latin typeface="Century Gothic"/>
              </a:rPr>
              <a:t>In the new year we aim to further increase our rate of recycling and reduce litter with some new initiatives – watch this space!</a:t>
            </a:r>
            <a:endParaRPr lang="en-GB" sz="1200" dirty="0">
              <a:latin typeface="Century Gothic" panose="020B0502020202020204" pitchFamily="34" charset="0"/>
            </a:endParaRPr>
          </a:p>
          <a:p>
            <a:pPr algn="ctr"/>
            <a:endParaRPr lang="en-GB" sz="1400" b="1" dirty="0">
              <a:latin typeface="Century Gothic" panose="020B0502020202020204" pitchFamily="34" charset="0"/>
            </a:endParaRPr>
          </a:p>
          <a:p>
            <a:pPr algn="ctr"/>
            <a:endParaRPr lang="en-GB" sz="1400" b="1" dirty="0">
              <a:latin typeface="Century Gothic" panose="020B0502020202020204" pitchFamily="34" charset="0"/>
            </a:endParaRPr>
          </a:p>
          <a:p>
            <a:pPr marL="285750" indent="-285750" algn="ctr">
              <a:buFont typeface="Arial"/>
              <a:buChar char="•"/>
            </a:pPr>
            <a:endParaRPr lang="en-GB" sz="1600" b="1">
              <a:latin typeface="Century Gothic" panose="020B0502020202020204" pitchFamily="34" charset="0"/>
            </a:endParaRPr>
          </a:p>
          <a:p>
            <a:pPr algn="ctr"/>
            <a:endParaRPr lang="en-GB" sz="1400">
              <a:latin typeface="Century Gothic"/>
            </a:endParaRPr>
          </a:p>
          <a:p>
            <a:pPr algn="ctr"/>
            <a:endParaRPr lang="en-GB" sz="1400">
              <a:latin typeface="Century Gothic"/>
            </a:endParaRPr>
          </a:p>
        </p:txBody>
      </p:sp>
      <p:sp>
        <p:nvSpPr>
          <p:cNvPr id="11" name="TextBox 10">
            <a:extLst>
              <a:ext uri="{FF2B5EF4-FFF2-40B4-BE49-F238E27FC236}">
                <a16:creationId xmlns:a16="http://schemas.microsoft.com/office/drawing/2014/main" id="{F4F3E460-8E2A-9E90-E117-DA1371653515}"/>
              </a:ext>
            </a:extLst>
          </p:cNvPr>
          <p:cNvSpPr txBox="1"/>
          <p:nvPr/>
        </p:nvSpPr>
        <p:spPr>
          <a:xfrm>
            <a:off x="-18677" y="3928622"/>
            <a:ext cx="3960467" cy="307777"/>
          </a:xfrm>
          <a:prstGeom prst="rect">
            <a:avLst/>
          </a:prstGeom>
          <a:noFill/>
          <a:ln>
            <a:solidFill>
              <a:schemeClr val="tx1"/>
            </a:solidFill>
          </a:ln>
        </p:spPr>
        <p:txBody>
          <a:bodyPr wrap="square" lIns="91440" tIns="45720" rIns="91440" bIns="45720" rtlCol="0" anchor="t">
            <a:spAutoFit/>
          </a:bodyPr>
          <a:lstStyle/>
          <a:p>
            <a:pPr algn="ctr"/>
            <a:r>
              <a:rPr lang="en-US" sz="1400" b="1">
                <a:latin typeface="Century Gothic" panose="020B0502020202020204" pitchFamily="34" charset="0"/>
              </a:rPr>
              <a:t>WHAT HAVE WE BEEN WORKING ON?</a:t>
            </a:r>
            <a:endParaRPr lang="en-US" sz="1400">
              <a:latin typeface="Century Gothic" panose="020B0502020202020204" pitchFamily="34" charset="0"/>
            </a:endParaRPr>
          </a:p>
        </p:txBody>
      </p:sp>
      <p:sp>
        <p:nvSpPr>
          <p:cNvPr id="12" name="TextBox 11">
            <a:extLst>
              <a:ext uri="{FF2B5EF4-FFF2-40B4-BE49-F238E27FC236}">
                <a16:creationId xmlns:a16="http://schemas.microsoft.com/office/drawing/2014/main" id="{03F896E2-D786-6FBF-B167-76E256241C75}"/>
              </a:ext>
            </a:extLst>
          </p:cNvPr>
          <p:cNvSpPr txBox="1"/>
          <p:nvPr/>
        </p:nvSpPr>
        <p:spPr>
          <a:xfrm>
            <a:off x="3941796" y="8337014"/>
            <a:ext cx="2916199" cy="800219"/>
          </a:xfrm>
          <a:prstGeom prst="rect">
            <a:avLst/>
          </a:prstGeom>
          <a:noFill/>
        </p:spPr>
        <p:txBody>
          <a:bodyPr wrap="square" lIns="91440" tIns="45720" rIns="91440" bIns="45720" rtlCol="0" anchor="t">
            <a:spAutoFit/>
          </a:bodyPr>
          <a:lstStyle/>
          <a:p>
            <a:pPr algn="ctr"/>
            <a:r>
              <a:rPr lang="en-US" sz="1400" b="1">
                <a:latin typeface="Century Gothic"/>
              </a:rPr>
              <a:t>ECO ETHOS</a:t>
            </a:r>
          </a:p>
          <a:p>
            <a:pPr algn="ctr"/>
            <a:r>
              <a:rPr lang="en-US" sz="1600" b="1">
                <a:latin typeface="Century Gothic"/>
              </a:rPr>
              <a:t>"BE CLEAN, BE GREEN, BE A RECYCLING MACHINE"</a:t>
            </a:r>
            <a:r>
              <a:rPr lang="en-US" sz="1400" b="1">
                <a:latin typeface="Century Gothic"/>
              </a:rPr>
              <a:t> </a:t>
            </a:r>
            <a:endParaRPr lang="en-US" sz="1400" b="1">
              <a:latin typeface="Century Gothic" panose="020B0502020202020204" pitchFamily="34" charset="0"/>
            </a:endParaRPr>
          </a:p>
        </p:txBody>
      </p:sp>
      <p:pic>
        <p:nvPicPr>
          <p:cNvPr id="15" name="Picture 14">
            <a:extLst>
              <a:ext uri="{FF2B5EF4-FFF2-40B4-BE49-F238E27FC236}">
                <a16:creationId xmlns:a16="http://schemas.microsoft.com/office/drawing/2014/main" id="{973C4C32-3FDD-1474-1758-2B460F008ABF}"/>
              </a:ext>
            </a:extLst>
          </p:cNvPr>
          <p:cNvPicPr>
            <a:picLocks noChangeAspect="1"/>
          </p:cNvPicPr>
          <p:nvPr/>
        </p:nvPicPr>
        <p:blipFill>
          <a:blip r:embed="rId3"/>
          <a:stretch>
            <a:fillRect/>
          </a:stretch>
        </p:blipFill>
        <p:spPr>
          <a:xfrm>
            <a:off x="5165127" y="-12371"/>
            <a:ext cx="1692868" cy="2257331"/>
          </a:xfrm>
          <a:prstGeom prst="rect">
            <a:avLst/>
          </a:prstGeom>
          <a:ln>
            <a:solidFill>
              <a:schemeClr val="tx1"/>
            </a:solidFill>
          </a:ln>
        </p:spPr>
      </p:pic>
      <p:sp>
        <p:nvSpPr>
          <p:cNvPr id="10" name="TextBox 9">
            <a:extLst>
              <a:ext uri="{FF2B5EF4-FFF2-40B4-BE49-F238E27FC236}">
                <a16:creationId xmlns:a16="http://schemas.microsoft.com/office/drawing/2014/main" id="{0152A460-A8AC-9B2F-30BC-F950AB83322D}"/>
              </a:ext>
            </a:extLst>
          </p:cNvPr>
          <p:cNvSpPr txBox="1"/>
          <p:nvPr/>
        </p:nvSpPr>
        <p:spPr>
          <a:xfrm>
            <a:off x="-13358" y="4273014"/>
            <a:ext cx="3955147" cy="2123658"/>
          </a:xfrm>
          <a:prstGeom prst="rect">
            <a:avLst/>
          </a:prstGeom>
        </p:spPr>
        <p:txBody>
          <a:bodyPr wrap="square" lIns="91440" tIns="45720" rIns="91440" bIns="45720" rtlCol="0" anchor="t">
            <a:spAutoFit/>
          </a:bodyPr>
          <a:lstStyle/>
          <a:p>
            <a:pPr marL="285750" indent="-285750" algn="ctr">
              <a:buFont typeface="Arial"/>
              <a:buChar char="•"/>
            </a:pPr>
            <a:r>
              <a:rPr lang="en-GB" sz="1200" dirty="0">
                <a:latin typeface="Century Gothic"/>
              </a:rPr>
              <a:t>Allan the explorer from 'Wee Critters' (interactive animal educational experience) visited our year 8 students this month. Both students and staff who attended have provided some fantastic feedback. Allan brought in a range of animals for our students to meet, with a focus on the circle of life and the importance of environmental conservation for the survival of these species – providing some fantastic cross curricular links to Science and Geography. </a:t>
            </a:r>
          </a:p>
        </p:txBody>
      </p:sp>
      <p:pic>
        <p:nvPicPr>
          <p:cNvPr id="18" name="Picture 17">
            <a:extLst>
              <a:ext uri="{FF2B5EF4-FFF2-40B4-BE49-F238E27FC236}">
                <a16:creationId xmlns:a16="http://schemas.microsoft.com/office/drawing/2014/main" id="{F5C55C92-001E-EE03-76B5-DC4CBF4119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35110"/>
            <a:ext cx="3941791" cy="1694867"/>
          </a:xfrm>
          <a:prstGeom prst="rect">
            <a:avLst/>
          </a:prstGeom>
          <a:ln>
            <a:solidFill>
              <a:schemeClr val="tx1"/>
            </a:solidFill>
          </a:ln>
        </p:spPr>
      </p:pic>
      <p:sp>
        <p:nvSpPr>
          <p:cNvPr id="2" name="Rectangle 1">
            <a:extLst>
              <a:ext uri="{FF2B5EF4-FFF2-40B4-BE49-F238E27FC236}">
                <a16:creationId xmlns:a16="http://schemas.microsoft.com/office/drawing/2014/main" id="{2D90DD5B-0C14-8DC0-C492-B9EEED8ED506}"/>
              </a:ext>
            </a:extLst>
          </p:cNvPr>
          <p:cNvSpPr/>
          <p:nvPr/>
        </p:nvSpPr>
        <p:spPr>
          <a:xfrm>
            <a:off x="3953199" y="2225375"/>
            <a:ext cx="2886808" cy="69118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child holding an armadillo&#10;&#10;Description automatically generated">
            <a:extLst>
              <a:ext uri="{FF2B5EF4-FFF2-40B4-BE49-F238E27FC236}">
                <a16:creationId xmlns:a16="http://schemas.microsoft.com/office/drawing/2014/main" id="{1459AE7F-DF7A-7E08-A7E0-AAD76672EE18}"/>
              </a:ext>
            </a:extLst>
          </p:cNvPr>
          <p:cNvPicPr>
            <a:picLocks noChangeAspect="1"/>
          </p:cNvPicPr>
          <p:nvPr/>
        </p:nvPicPr>
        <p:blipFill>
          <a:blip r:embed="rId5"/>
          <a:stretch>
            <a:fillRect/>
          </a:stretch>
        </p:blipFill>
        <p:spPr>
          <a:xfrm>
            <a:off x="3944402" y="6577507"/>
            <a:ext cx="1283247" cy="1654897"/>
          </a:xfrm>
          <a:prstGeom prst="rect">
            <a:avLst/>
          </a:prstGeom>
        </p:spPr>
      </p:pic>
      <p:pic>
        <p:nvPicPr>
          <p:cNvPr id="4" name="Picture 3" descr="A child looking at a tarantula&#10;&#10;Description automatically generated">
            <a:extLst>
              <a:ext uri="{FF2B5EF4-FFF2-40B4-BE49-F238E27FC236}">
                <a16:creationId xmlns:a16="http://schemas.microsoft.com/office/drawing/2014/main" id="{20BBA3F5-6148-3FBA-6CA0-38C225EC9E3E}"/>
              </a:ext>
            </a:extLst>
          </p:cNvPr>
          <p:cNvPicPr>
            <a:picLocks noChangeAspect="1"/>
          </p:cNvPicPr>
          <p:nvPr/>
        </p:nvPicPr>
        <p:blipFill>
          <a:blip r:embed="rId6"/>
          <a:stretch>
            <a:fillRect/>
          </a:stretch>
        </p:blipFill>
        <p:spPr>
          <a:xfrm>
            <a:off x="2913597" y="6346104"/>
            <a:ext cx="1023792" cy="1325320"/>
          </a:xfrm>
          <a:prstGeom prst="rect">
            <a:avLst/>
          </a:prstGeom>
        </p:spPr>
      </p:pic>
      <p:pic>
        <p:nvPicPr>
          <p:cNvPr id="13" name="Picture 12" descr="A person taking a selfie with a white owl&#10;&#10;Description automatically generated">
            <a:extLst>
              <a:ext uri="{FF2B5EF4-FFF2-40B4-BE49-F238E27FC236}">
                <a16:creationId xmlns:a16="http://schemas.microsoft.com/office/drawing/2014/main" id="{C7322383-AC4C-C301-969F-262ECADEA65C}"/>
              </a:ext>
            </a:extLst>
          </p:cNvPr>
          <p:cNvPicPr>
            <a:picLocks noChangeAspect="1"/>
          </p:cNvPicPr>
          <p:nvPr/>
        </p:nvPicPr>
        <p:blipFill>
          <a:blip r:embed="rId7"/>
          <a:stretch>
            <a:fillRect/>
          </a:stretch>
        </p:blipFill>
        <p:spPr>
          <a:xfrm>
            <a:off x="1006260" y="7871623"/>
            <a:ext cx="1703982" cy="1289557"/>
          </a:xfrm>
          <a:prstGeom prst="rect">
            <a:avLst/>
          </a:prstGeom>
        </p:spPr>
      </p:pic>
      <p:pic>
        <p:nvPicPr>
          <p:cNvPr id="14" name="Picture 13" descr="Two children holding an animal&#10;&#10;Description automatically generated">
            <a:extLst>
              <a:ext uri="{FF2B5EF4-FFF2-40B4-BE49-F238E27FC236}">
                <a16:creationId xmlns:a16="http://schemas.microsoft.com/office/drawing/2014/main" id="{107DB34A-F2E6-482C-0A8F-A383E735272A}"/>
              </a:ext>
            </a:extLst>
          </p:cNvPr>
          <p:cNvPicPr>
            <a:picLocks noChangeAspect="1"/>
          </p:cNvPicPr>
          <p:nvPr/>
        </p:nvPicPr>
        <p:blipFill>
          <a:blip r:embed="rId8"/>
          <a:stretch>
            <a:fillRect/>
          </a:stretch>
        </p:blipFill>
        <p:spPr>
          <a:xfrm>
            <a:off x="5227647" y="6574376"/>
            <a:ext cx="1605809" cy="1661162"/>
          </a:xfrm>
          <a:prstGeom prst="rect">
            <a:avLst/>
          </a:prstGeom>
        </p:spPr>
      </p:pic>
      <p:pic>
        <p:nvPicPr>
          <p:cNvPr id="20" name="Picture 19" descr="A child in uniform with a snake on a hand&#10;&#10;Description automatically generated">
            <a:extLst>
              <a:ext uri="{FF2B5EF4-FFF2-40B4-BE49-F238E27FC236}">
                <a16:creationId xmlns:a16="http://schemas.microsoft.com/office/drawing/2014/main" id="{7F77EEB9-D425-660A-D403-7D876B8580F1}"/>
              </a:ext>
            </a:extLst>
          </p:cNvPr>
          <p:cNvPicPr>
            <a:picLocks noChangeAspect="1"/>
          </p:cNvPicPr>
          <p:nvPr/>
        </p:nvPicPr>
        <p:blipFill>
          <a:blip r:embed="rId9"/>
          <a:stretch>
            <a:fillRect/>
          </a:stretch>
        </p:blipFill>
        <p:spPr>
          <a:xfrm>
            <a:off x="3245" y="7789228"/>
            <a:ext cx="996267" cy="1356175"/>
          </a:xfrm>
          <a:prstGeom prst="rect">
            <a:avLst/>
          </a:prstGeom>
        </p:spPr>
      </p:pic>
      <p:pic>
        <p:nvPicPr>
          <p:cNvPr id="22" name="Picture 21" descr="A person in a yellow hat holding a tarantula&#10;&#10;Description automatically generated">
            <a:extLst>
              <a:ext uri="{FF2B5EF4-FFF2-40B4-BE49-F238E27FC236}">
                <a16:creationId xmlns:a16="http://schemas.microsoft.com/office/drawing/2014/main" id="{C54F3DA4-E6CB-503C-0750-ABEAB590976F}"/>
              </a:ext>
            </a:extLst>
          </p:cNvPr>
          <p:cNvPicPr>
            <a:picLocks noChangeAspect="1"/>
          </p:cNvPicPr>
          <p:nvPr/>
        </p:nvPicPr>
        <p:blipFill>
          <a:blip r:embed="rId10"/>
          <a:stretch>
            <a:fillRect/>
          </a:stretch>
        </p:blipFill>
        <p:spPr>
          <a:xfrm flipH="1">
            <a:off x="2675182" y="7626809"/>
            <a:ext cx="1269220" cy="1533758"/>
          </a:xfrm>
          <a:prstGeom prst="rect">
            <a:avLst/>
          </a:prstGeom>
        </p:spPr>
      </p:pic>
      <p:pic>
        <p:nvPicPr>
          <p:cNvPr id="23" name="Picture 22" descr="A child holding a spider&#10;&#10;Description automatically generated">
            <a:extLst>
              <a:ext uri="{FF2B5EF4-FFF2-40B4-BE49-F238E27FC236}">
                <a16:creationId xmlns:a16="http://schemas.microsoft.com/office/drawing/2014/main" id="{29764898-1BA4-E681-04DA-C0468ACED8B7}"/>
              </a:ext>
            </a:extLst>
          </p:cNvPr>
          <p:cNvPicPr>
            <a:picLocks noChangeAspect="1"/>
          </p:cNvPicPr>
          <p:nvPr/>
        </p:nvPicPr>
        <p:blipFill>
          <a:blip r:embed="rId11"/>
          <a:stretch>
            <a:fillRect/>
          </a:stretch>
        </p:blipFill>
        <p:spPr>
          <a:xfrm>
            <a:off x="1006260" y="6342926"/>
            <a:ext cx="1016780" cy="1535030"/>
          </a:xfrm>
          <a:prstGeom prst="rect">
            <a:avLst/>
          </a:prstGeom>
        </p:spPr>
      </p:pic>
      <p:pic>
        <p:nvPicPr>
          <p:cNvPr id="24" name="Picture 23" descr="A child wearing a hat and tie holding a bug&#10;&#10;Description automatically generated">
            <a:extLst>
              <a:ext uri="{FF2B5EF4-FFF2-40B4-BE49-F238E27FC236}">
                <a16:creationId xmlns:a16="http://schemas.microsoft.com/office/drawing/2014/main" id="{57A9A6F2-F7E8-569A-9C07-C0257B0A8F54}"/>
              </a:ext>
            </a:extLst>
          </p:cNvPr>
          <p:cNvPicPr>
            <a:picLocks noChangeAspect="1"/>
          </p:cNvPicPr>
          <p:nvPr/>
        </p:nvPicPr>
        <p:blipFill>
          <a:blip r:embed="rId12"/>
          <a:stretch>
            <a:fillRect/>
          </a:stretch>
        </p:blipFill>
        <p:spPr>
          <a:xfrm>
            <a:off x="-10519" y="6343890"/>
            <a:ext cx="1009768" cy="1448955"/>
          </a:xfrm>
          <a:prstGeom prst="rect">
            <a:avLst/>
          </a:prstGeom>
        </p:spPr>
      </p:pic>
      <p:pic>
        <p:nvPicPr>
          <p:cNvPr id="21" name="Picture 20" descr="A snake on a hand&#10;&#10;Description automatically generated">
            <a:extLst>
              <a:ext uri="{FF2B5EF4-FFF2-40B4-BE49-F238E27FC236}">
                <a16:creationId xmlns:a16="http://schemas.microsoft.com/office/drawing/2014/main" id="{34DC5C98-9BD8-8B60-030E-4CACABD3A3B6}"/>
              </a:ext>
            </a:extLst>
          </p:cNvPr>
          <p:cNvPicPr>
            <a:picLocks noChangeAspect="1"/>
          </p:cNvPicPr>
          <p:nvPr/>
        </p:nvPicPr>
        <p:blipFill>
          <a:blip r:embed="rId13"/>
          <a:stretch>
            <a:fillRect/>
          </a:stretch>
        </p:blipFill>
        <p:spPr>
          <a:xfrm>
            <a:off x="1994991" y="6349209"/>
            <a:ext cx="981719" cy="1522463"/>
          </a:xfrm>
          <a:prstGeom prst="rect">
            <a:avLst/>
          </a:prstGeom>
        </p:spPr>
      </p:pic>
      <p:pic>
        <p:nvPicPr>
          <p:cNvPr id="25" name="Picture 24" descr="A green and white logo&#10;&#10;Description automatically generated">
            <a:extLst>
              <a:ext uri="{FF2B5EF4-FFF2-40B4-BE49-F238E27FC236}">
                <a16:creationId xmlns:a16="http://schemas.microsoft.com/office/drawing/2014/main" id="{DDEEC7E0-5909-5AEA-969E-1692C0F58165}"/>
              </a:ext>
            </a:extLst>
          </p:cNvPr>
          <p:cNvPicPr>
            <a:picLocks noChangeAspect="1"/>
          </p:cNvPicPr>
          <p:nvPr/>
        </p:nvPicPr>
        <p:blipFill>
          <a:blip r:embed="rId14"/>
          <a:stretch>
            <a:fillRect/>
          </a:stretch>
        </p:blipFill>
        <p:spPr>
          <a:xfrm>
            <a:off x="3951386" y="4899678"/>
            <a:ext cx="2875089" cy="845272"/>
          </a:xfrm>
          <a:prstGeom prst="rect">
            <a:avLst/>
          </a:prstGeom>
          <a:ln w="6350">
            <a:solidFill>
              <a:schemeClr val="tx1"/>
            </a:solidFill>
          </a:ln>
        </p:spPr>
      </p:pic>
    </p:spTree>
    <p:extLst>
      <p:ext uri="{BB962C8B-B14F-4D97-AF65-F5344CB8AC3E}">
        <p14:creationId xmlns:p14="http://schemas.microsoft.com/office/powerpoint/2010/main" val="19942071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0abab820-a68a-4c0e-8964-30bdfeaa570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A8B9C56AED67540A178ABC47790BAD2" ma:contentTypeVersion="14" ma:contentTypeDescription="Create a new document." ma:contentTypeScope="" ma:versionID="11f75dec68c1cf9f0d6b0bf055ca5c8c">
  <xsd:schema xmlns:xsd="http://www.w3.org/2001/XMLSchema" xmlns:xs="http://www.w3.org/2001/XMLSchema" xmlns:p="http://schemas.microsoft.com/office/2006/metadata/properties" xmlns:ns3="0abab820-a68a-4c0e-8964-30bdfeaa570c" xmlns:ns4="95e844f3-294d-47fe-ba6c-3a743036c3b4" targetNamespace="http://schemas.microsoft.com/office/2006/metadata/properties" ma:root="true" ma:fieldsID="9a8d1a56832c3b3363503497f72260aa" ns3:_="" ns4:_="">
    <xsd:import namespace="0abab820-a68a-4c0e-8964-30bdfeaa570c"/>
    <xsd:import namespace="95e844f3-294d-47fe-ba6c-3a743036c3b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_activity" minOccurs="0"/>
                <xsd:element ref="ns3:MediaServiceObjectDetectorVersions"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bab820-a68a-4c0e-8964-30bdfeaa57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internalName="MediaServiceDateTaken" ma:readOnly="true">
      <xsd:simpleType>
        <xsd:restriction base="dms:Text"/>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e844f3-294d-47fe-ba6c-3a743036c3b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81D3F9-CB47-4D93-BF8C-59353F1390D8}">
  <ds:schemaRefs>
    <ds:schemaRef ds:uri="http://schemas.microsoft.com/sharepoint/v3/contenttype/forms"/>
  </ds:schemaRefs>
</ds:datastoreItem>
</file>

<file path=customXml/itemProps2.xml><?xml version="1.0" encoding="utf-8"?>
<ds:datastoreItem xmlns:ds="http://schemas.openxmlformats.org/officeDocument/2006/customXml" ds:itemID="{63449A86-61B4-4F6C-B93A-46A8CB02DD52}">
  <ds:schemaRefs>
    <ds:schemaRef ds:uri="0abab820-a68a-4c0e-8964-30bdfeaa570c"/>
    <ds:schemaRef ds:uri="95e844f3-294d-47fe-ba6c-3a743036c3b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A6A1714-D772-4031-93D0-9854EE51A19E}">
  <ds:schemaRefs>
    <ds:schemaRef ds:uri="0abab820-a68a-4c0e-8964-30bdfeaa570c"/>
    <ds:schemaRef ds:uri="95e844f3-294d-47fe-ba6c-3a743036c3b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 2013 - 2022</Template>
  <Application>Microsoft Office PowerPoint</Application>
  <PresentationFormat>On-screen Show (4:3)</PresentationFormat>
  <Slides>1</Slides>
  <Notes>0</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 Diaz Morris</dc:creator>
  <cp:revision>159</cp:revision>
  <dcterms:created xsi:type="dcterms:W3CDTF">2023-01-20T10:11:43Z</dcterms:created>
  <dcterms:modified xsi:type="dcterms:W3CDTF">2023-12-15T10:18:18Z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0x0101003A8B9C56AED67540A178ABC47790BAD2</vt:lpwstr>
  </property>
</Properties>
</file>