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0505"/>
    <a:srgbClr val="F76205"/>
    <a:srgbClr val="C9A206"/>
    <a:srgbClr val="FA1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50415-CCAD-45AD-A45D-209287BB4420}" v="2015" dt="2024-02-28T14:07:48.157"/>
    <p1510:client id="{81C9EF02-97B5-B03F-C425-9D29B8A1F0B9}" v="20" dt="2024-02-28T14:56:15.416"/>
    <p1510:client id="{C017CAAE-B35C-96EA-D76B-5991846E6AC9}" v="44" dt="2024-02-28T14:52:35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 Diaz Morris" userId="S::ediazmorris101@c2ken.net::aba41cc6-5459-4d7c-9da8-ecbaafd4cdfd" providerId="AD" clId="Web-{81C9EF02-97B5-B03F-C425-9D29B8A1F0B9}"/>
    <pc:docChg chg="modSld">
      <pc:chgData name="E Diaz Morris" userId="S::ediazmorris101@c2ken.net::aba41cc6-5459-4d7c-9da8-ecbaafd4cdfd" providerId="AD" clId="Web-{81C9EF02-97B5-B03F-C425-9D29B8A1F0B9}" dt="2024-02-28T14:56:15.416" v="18" actId="14100"/>
      <pc:docMkLst>
        <pc:docMk/>
      </pc:docMkLst>
      <pc:sldChg chg="delSp modSp">
        <pc:chgData name="E Diaz Morris" userId="S::ediazmorris101@c2ken.net::aba41cc6-5459-4d7c-9da8-ecbaafd4cdfd" providerId="AD" clId="Web-{81C9EF02-97B5-B03F-C425-9D29B8A1F0B9}" dt="2024-02-28T14:56:15.416" v="18" actId="14100"/>
        <pc:sldMkLst>
          <pc:docMk/>
          <pc:sldMk cId="109857222" sldId="256"/>
        </pc:sldMkLst>
        <pc:spChg chg="del">
          <ac:chgData name="E Diaz Morris" userId="S::ediazmorris101@c2ken.net::aba41cc6-5459-4d7c-9da8-ecbaafd4cdfd" providerId="AD" clId="Web-{81C9EF02-97B5-B03F-C425-9D29B8A1F0B9}" dt="2024-02-28T14:53:01.578" v="1"/>
          <ac:spMkLst>
            <pc:docMk/>
            <pc:sldMk cId="109857222" sldId="256"/>
            <ac:spMk id="4" creationId="{ACB0D208-2AA7-9623-6DBF-C9E0B1108D7D}"/>
          </ac:spMkLst>
        </pc:spChg>
        <pc:spChg chg="mod">
          <ac:chgData name="E Diaz Morris" userId="S::ediazmorris101@c2ken.net::aba41cc6-5459-4d7c-9da8-ecbaafd4cdfd" providerId="AD" clId="Web-{81C9EF02-97B5-B03F-C425-9D29B8A1F0B9}" dt="2024-02-28T14:52:58.343" v="0"/>
          <ac:spMkLst>
            <pc:docMk/>
            <pc:sldMk cId="109857222" sldId="256"/>
            <ac:spMk id="6" creationId="{9F953D8B-6986-0CD3-4A85-D7CB292056C5}"/>
          </ac:spMkLst>
        </pc:spChg>
        <pc:spChg chg="mod">
          <ac:chgData name="E Diaz Morris" userId="S::ediazmorris101@c2ken.net::aba41cc6-5459-4d7c-9da8-ecbaafd4cdfd" providerId="AD" clId="Web-{81C9EF02-97B5-B03F-C425-9D29B8A1F0B9}" dt="2024-02-28T14:54:15.691" v="6" actId="14100"/>
          <ac:spMkLst>
            <pc:docMk/>
            <pc:sldMk cId="109857222" sldId="256"/>
            <ac:spMk id="9" creationId="{538EBE94-CC55-752A-7048-70E39092BDCC}"/>
          </ac:spMkLst>
        </pc:spChg>
        <pc:spChg chg="mod">
          <ac:chgData name="E Diaz Morris" userId="S::ediazmorris101@c2ken.net::aba41cc6-5459-4d7c-9da8-ecbaafd4cdfd" providerId="AD" clId="Web-{81C9EF02-97B5-B03F-C425-9D29B8A1F0B9}" dt="2024-02-28T14:54:24.176" v="8" actId="1076"/>
          <ac:spMkLst>
            <pc:docMk/>
            <pc:sldMk cId="109857222" sldId="256"/>
            <ac:spMk id="11" creationId="{6CD84BD1-0E85-3CDF-A5F5-D209CE3DD310}"/>
          </ac:spMkLst>
        </pc:spChg>
        <pc:spChg chg="mod">
          <ac:chgData name="E Diaz Morris" userId="S::ediazmorris101@c2ken.net::aba41cc6-5459-4d7c-9da8-ecbaafd4cdfd" providerId="AD" clId="Web-{81C9EF02-97B5-B03F-C425-9D29B8A1F0B9}" dt="2024-02-28T14:54:33.598" v="9" actId="14100"/>
          <ac:spMkLst>
            <pc:docMk/>
            <pc:sldMk cId="109857222" sldId="256"/>
            <ac:spMk id="13" creationId="{787F08A6-22B6-E31C-B302-EF43061A48D7}"/>
          </ac:spMkLst>
        </pc:spChg>
        <pc:spChg chg="mod">
          <ac:chgData name="E Diaz Morris" userId="S::ediazmorris101@c2ken.net::aba41cc6-5459-4d7c-9da8-ecbaafd4cdfd" providerId="AD" clId="Web-{81C9EF02-97B5-B03F-C425-9D29B8A1F0B9}" dt="2024-02-28T14:56:02.791" v="15" actId="14100"/>
          <ac:spMkLst>
            <pc:docMk/>
            <pc:sldMk cId="109857222" sldId="256"/>
            <ac:spMk id="15" creationId="{EC95FD94-CE19-DF98-DA73-0BFB0B0C604E}"/>
          </ac:spMkLst>
        </pc:spChg>
        <pc:spChg chg="mod">
          <ac:chgData name="E Diaz Morris" userId="S::ediazmorris101@c2ken.net::aba41cc6-5459-4d7c-9da8-ecbaafd4cdfd" providerId="AD" clId="Web-{81C9EF02-97B5-B03F-C425-9D29B8A1F0B9}" dt="2024-02-28T14:56:09.994" v="17" actId="1076"/>
          <ac:spMkLst>
            <pc:docMk/>
            <pc:sldMk cId="109857222" sldId="256"/>
            <ac:spMk id="20" creationId="{49DA5C26-4511-734A-1815-A078A30554B3}"/>
          </ac:spMkLst>
        </pc:spChg>
        <pc:picChg chg="mod">
          <ac:chgData name="E Diaz Morris" userId="S::ediazmorris101@c2ken.net::aba41cc6-5459-4d7c-9da8-ecbaafd4cdfd" providerId="AD" clId="Web-{81C9EF02-97B5-B03F-C425-9D29B8A1F0B9}" dt="2024-02-28T14:54:12.769" v="5" actId="14100"/>
          <ac:picMkLst>
            <pc:docMk/>
            <pc:sldMk cId="109857222" sldId="256"/>
            <ac:picMk id="8" creationId="{ED3847D8-6B3D-370A-E2F8-9B23584957E4}"/>
          </ac:picMkLst>
        </pc:picChg>
        <pc:picChg chg="mod">
          <ac:chgData name="E Diaz Morris" userId="S::ediazmorris101@c2ken.net::aba41cc6-5459-4d7c-9da8-ecbaafd4cdfd" providerId="AD" clId="Web-{81C9EF02-97B5-B03F-C425-9D29B8A1F0B9}" dt="2024-02-28T14:54:19.879" v="7" actId="14100"/>
          <ac:picMkLst>
            <pc:docMk/>
            <pc:sldMk cId="109857222" sldId="256"/>
            <ac:picMk id="10" creationId="{0F5229A8-4B11-93FB-4425-656D2617B1B5}"/>
          </ac:picMkLst>
        </pc:picChg>
        <pc:picChg chg="mod">
          <ac:chgData name="E Diaz Morris" userId="S::ediazmorris101@c2ken.net::aba41cc6-5459-4d7c-9da8-ecbaafd4cdfd" providerId="AD" clId="Web-{81C9EF02-97B5-B03F-C425-9D29B8A1F0B9}" dt="2024-02-28T14:56:00.447" v="14" actId="14100"/>
          <ac:picMkLst>
            <pc:docMk/>
            <pc:sldMk cId="109857222" sldId="256"/>
            <ac:picMk id="14" creationId="{FE631991-E3DB-19F7-0B5C-ED3CFFDCA419}"/>
          </ac:picMkLst>
        </pc:picChg>
        <pc:picChg chg="mod">
          <ac:chgData name="E Diaz Morris" userId="S::ediazmorris101@c2ken.net::aba41cc6-5459-4d7c-9da8-ecbaafd4cdfd" providerId="AD" clId="Web-{81C9EF02-97B5-B03F-C425-9D29B8A1F0B9}" dt="2024-02-28T14:56:15.416" v="18" actId="14100"/>
          <ac:picMkLst>
            <pc:docMk/>
            <pc:sldMk cId="109857222" sldId="256"/>
            <ac:picMk id="19" creationId="{23973C25-9C50-D7CD-0EDF-2DA001D6F90A}"/>
          </ac:picMkLst>
        </pc:picChg>
      </pc:sldChg>
      <pc:sldChg chg="modSp">
        <pc:chgData name="E Diaz Morris" userId="S::ediazmorris101@c2ken.net::aba41cc6-5459-4d7c-9da8-ecbaafd4cdfd" providerId="AD" clId="Web-{81C9EF02-97B5-B03F-C425-9D29B8A1F0B9}" dt="2024-02-28T14:53:16.453" v="4" actId="14100"/>
        <pc:sldMkLst>
          <pc:docMk/>
          <pc:sldMk cId="1110522694" sldId="257"/>
        </pc:sldMkLst>
        <pc:spChg chg="mod">
          <ac:chgData name="E Diaz Morris" userId="S::ediazmorris101@c2ken.net::aba41cc6-5459-4d7c-9da8-ecbaafd4cdfd" providerId="AD" clId="Web-{81C9EF02-97B5-B03F-C425-9D29B8A1F0B9}" dt="2024-02-28T14:53:09.234" v="2" actId="1076"/>
          <ac:spMkLst>
            <pc:docMk/>
            <pc:sldMk cId="1110522694" sldId="257"/>
            <ac:spMk id="20" creationId="{751DE9DA-90EE-0D86-B037-0C9CCA332032}"/>
          </ac:spMkLst>
        </pc:spChg>
        <pc:picChg chg="mod">
          <ac:chgData name="E Diaz Morris" userId="S::ediazmorris101@c2ken.net::aba41cc6-5459-4d7c-9da8-ecbaafd4cdfd" providerId="AD" clId="Web-{81C9EF02-97B5-B03F-C425-9D29B8A1F0B9}" dt="2024-02-28T14:53:16.453" v="4" actId="14100"/>
          <ac:picMkLst>
            <pc:docMk/>
            <pc:sldMk cId="1110522694" sldId="257"/>
            <ac:picMk id="11" creationId="{9769A1A0-76D3-BC8E-A75E-933F58BEE08D}"/>
          </ac:picMkLst>
        </pc:picChg>
      </pc:sldChg>
    </pc:docChg>
  </pc:docChgLst>
  <pc:docChgLst>
    <pc:chgData name="E Diaz Morris" userId="S::ediazmorris101@c2ken.net::aba41cc6-5459-4d7c-9da8-ecbaafd4cdfd" providerId="AD" clId="Web-{06650415-CCAD-45AD-A45D-209287BB4420}"/>
    <pc:docChg chg="mod addSld modSld modMainMaster setSldSz">
      <pc:chgData name="E Diaz Morris" userId="S::ediazmorris101@c2ken.net::aba41cc6-5459-4d7c-9da8-ecbaafd4cdfd" providerId="AD" clId="Web-{06650415-CCAD-45AD-A45D-209287BB4420}" dt="2024-02-28T14:07:48.157" v="1280" actId="20577"/>
      <pc:docMkLst>
        <pc:docMk/>
      </pc:docMkLst>
      <pc:sldChg chg="addSp delSp modSp">
        <pc:chgData name="E Diaz Morris" userId="S::ediazmorris101@c2ken.net::aba41cc6-5459-4d7c-9da8-ecbaafd4cdfd" providerId="AD" clId="Web-{06650415-CCAD-45AD-A45D-209287BB4420}" dt="2024-02-28T10:26:01.823" v="515" actId="20577"/>
        <pc:sldMkLst>
          <pc:docMk/>
          <pc:sldMk cId="109857222" sldId="256"/>
        </pc:sldMkLst>
        <pc:spChg chg="del">
          <ac:chgData name="E Diaz Morris" userId="S::ediazmorris101@c2ken.net::aba41cc6-5459-4d7c-9da8-ecbaafd4cdfd" providerId="AD" clId="Web-{06650415-CCAD-45AD-A45D-209287BB4420}" dt="2024-02-27T21:53:06.340" v="1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E Diaz Morris" userId="S::ediazmorris101@c2ken.net::aba41cc6-5459-4d7c-9da8-ecbaafd4cdfd" providerId="AD" clId="Web-{06650415-CCAD-45AD-A45D-209287BB4420}" dt="2024-02-27T21:53:10.012" v="2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E Diaz Morris" userId="S::ediazmorris101@c2ken.net::aba41cc6-5459-4d7c-9da8-ecbaafd4cdfd" providerId="AD" clId="Web-{06650415-CCAD-45AD-A45D-209287BB4420}" dt="2024-02-28T10:25:01.852" v="502" actId="1076"/>
          <ac:spMkLst>
            <pc:docMk/>
            <pc:sldMk cId="109857222" sldId="256"/>
            <ac:spMk id="3" creationId="{36DD4FB5-95DE-6D8A-C00B-C6A6382D8CC8}"/>
          </ac:spMkLst>
        </pc:spChg>
        <pc:spChg chg="add mod">
          <ac:chgData name="E Diaz Morris" userId="S::ediazmorris101@c2ken.net::aba41cc6-5459-4d7c-9da8-ecbaafd4cdfd" providerId="AD" clId="Web-{06650415-CCAD-45AD-A45D-209287BB4420}" dt="2024-02-28T10:26:01.823" v="515" actId="20577"/>
          <ac:spMkLst>
            <pc:docMk/>
            <pc:sldMk cId="109857222" sldId="256"/>
            <ac:spMk id="4" creationId="{ACB0D208-2AA7-9623-6DBF-C9E0B1108D7D}"/>
          </ac:spMkLst>
        </pc:spChg>
        <pc:spChg chg="add mod">
          <ac:chgData name="E Diaz Morris" userId="S::ediazmorris101@c2ken.net::aba41cc6-5459-4d7c-9da8-ecbaafd4cdfd" providerId="AD" clId="Web-{06650415-CCAD-45AD-A45D-209287BB4420}" dt="2024-02-28T09:58:44.844" v="344" actId="14100"/>
          <ac:spMkLst>
            <pc:docMk/>
            <pc:sldMk cId="109857222" sldId="256"/>
            <ac:spMk id="6" creationId="{9F953D8B-6986-0CD3-4A85-D7CB292056C5}"/>
          </ac:spMkLst>
        </pc:spChg>
        <pc:spChg chg="add mod">
          <ac:chgData name="E Diaz Morris" userId="S::ediazmorris101@c2ken.net::aba41cc6-5459-4d7c-9da8-ecbaafd4cdfd" providerId="AD" clId="Web-{06650415-CCAD-45AD-A45D-209287BB4420}" dt="2024-02-27T22:13:08.056" v="226" actId="14100"/>
          <ac:spMkLst>
            <pc:docMk/>
            <pc:sldMk cId="109857222" sldId="256"/>
            <ac:spMk id="7" creationId="{FB3556B2-C298-50CF-4D29-839387E673F2}"/>
          </ac:spMkLst>
        </pc:spChg>
        <pc:spChg chg="add mod">
          <ac:chgData name="E Diaz Morris" userId="S::ediazmorris101@c2ken.net::aba41cc6-5459-4d7c-9da8-ecbaafd4cdfd" providerId="AD" clId="Web-{06650415-CCAD-45AD-A45D-209287BB4420}" dt="2024-02-28T10:25:14.415" v="505" actId="1076"/>
          <ac:spMkLst>
            <pc:docMk/>
            <pc:sldMk cId="109857222" sldId="256"/>
            <ac:spMk id="9" creationId="{538EBE94-CC55-752A-7048-70E39092BDCC}"/>
          </ac:spMkLst>
        </pc:spChg>
        <pc:spChg chg="add mod">
          <ac:chgData name="E Diaz Morris" userId="S::ediazmorris101@c2ken.net::aba41cc6-5459-4d7c-9da8-ecbaafd4cdfd" providerId="AD" clId="Web-{06650415-CCAD-45AD-A45D-209287BB4420}" dt="2024-02-28T10:25:23.712" v="507" actId="1076"/>
          <ac:spMkLst>
            <pc:docMk/>
            <pc:sldMk cId="109857222" sldId="256"/>
            <ac:spMk id="11" creationId="{6CD84BD1-0E85-3CDF-A5F5-D209CE3DD310}"/>
          </ac:spMkLst>
        </pc:spChg>
        <pc:spChg chg="add mod">
          <ac:chgData name="E Diaz Morris" userId="S::ediazmorris101@c2ken.net::aba41cc6-5459-4d7c-9da8-ecbaafd4cdfd" providerId="AD" clId="Web-{06650415-CCAD-45AD-A45D-209287BB4420}" dt="2024-02-28T09:58:51.188" v="346" actId="1076"/>
          <ac:spMkLst>
            <pc:docMk/>
            <pc:sldMk cId="109857222" sldId="256"/>
            <ac:spMk id="13" creationId="{787F08A6-22B6-E31C-B302-EF43061A48D7}"/>
          </ac:spMkLst>
        </pc:spChg>
        <pc:spChg chg="add mod">
          <ac:chgData name="E Diaz Morris" userId="S::ediazmorris101@c2ken.net::aba41cc6-5459-4d7c-9da8-ecbaafd4cdfd" providerId="AD" clId="Web-{06650415-CCAD-45AD-A45D-209287BB4420}" dt="2024-02-28T09:59:14.267" v="353"/>
          <ac:spMkLst>
            <pc:docMk/>
            <pc:sldMk cId="109857222" sldId="256"/>
            <ac:spMk id="15" creationId="{EC95FD94-CE19-DF98-DA73-0BFB0B0C604E}"/>
          </ac:spMkLst>
        </pc:spChg>
        <pc:spChg chg="add mod">
          <ac:chgData name="E Diaz Morris" userId="S::ediazmorris101@c2ken.net::aba41cc6-5459-4d7c-9da8-ecbaafd4cdfd" providerId="AD" clId="Web-{06650415-CCAD-45AD-A45D-209287BB4420}" dt="2024-02-28T10:24:48.524" v="499" actId="1076"/>
          <ac:spMkLst>
            <pc:docMk/>
            <pc:sldMk cId="109857222" sldId="256"/>
            <ac:spMk id="20" creationId="{49DA5C26-4511-734A-1815-A078A30554B3}"/>
          </ac:spMkLst>
        </pc:spChg>
        <pc:picChg chg="add mod modCrop">
          <ac:chgData name="E Diaz Morris" userId="S::ediazmorris101@c2ken.net::aba41cc6-5459-4d7c-9da8-ecbaafd4cdfd" providerId="AD" clId="Web-{06650415-CCAD-45AD-A45D-209287BB4420}" dt="2024-02-28T10:25:03.868" v="503" actId="14100"/>
          <ac:picMkLst>
            <pc:docMk/>
            <pc:sldMk cId="109857222" sldId="256"/>
            <ac:picMk id="2" creationId="{96A07066-1299-CE99-3E73-3341F708B3BB}"/>
          </ac:picMkLst>
        </pc:picChg>
        <pc:picChg chg="add mod modCrop">
          <ac:chgData name="E Diaz Morris" userId="S::ediazmorris101@c2ken.net::aba41cc6-5459-4d7c-9da8-ecbaafd4cdfd" providerId="AD" clId="Web-{06650415-CCAD-45AD-A45D-209287BB4420}" dt="2024-02-27T22:13:03.259" v="225" actId="14100"/>
          <ac:picMkLst>
            <pc:docMk/>
            <pc:sldMk cId="109857222" sldId="256"/>
            <ac:picMk id="5" creationId="{C30CB78B-8CFB-A4E8-3F05-0C1A5FDB64ED}"/>
          </ac:picMkLst>
        </pc:picChg>
        <pc:picChg chg="add mod modCrop">
          <ac:chgData name="E Diaz Morris" userId="S::ediazmorris101@c2ken.net::aba41cc6-5459-4d7c-9da8-ecbaafd4cdfd" providerId="AD" clId="Web-{06650415-CCAD-45AD-A45D-209287BB4420}" dt="2024-02-28T10:25:09.977" v="504" actId="14100"/>
          <ac:picMkLst>
            <pc:docMk/>
            <pc:sldMk cId="109857222" sldId="256"/>
            <ac:picMk id="8" creationId="{ED3847D8-6B3D-370A-E2F8-9B23584957E4}"/>
          </ac:picMkLst>
        </pc:picChg>
        <pc:picChg chg="add mod modCrop">
          <ac:chgData name="E Diaz Morris" userId="S::ediazmorris101@c2ken.net::aba41cc6-5459-4d7c-9da8-ecbaafd4cdfd" providerId="AD" clId="Web-{06650415-CCAD-45AD-A45D-209287BB4420}" dt="2024-02-28T10:25:17.587" v="506" actId="1076"/>
          <ac:picMkLst>
            <pc:docMk/>
            <pc:sldMk cId="109857222" sldId="256"/>
            <ac:picMk id="10" creationId="{0F5229A8-4B11-93FB-4425-656D2617B1B5}"/>
          </ac:picMkLst>
        </pc:picChg>
        <pc:picChg chg="add mod modCrop">
          <ac:chgData name="E Diaz Morris" userId="S::ediazmorris101@c2ken.net::aba41cc6-5459-4d7c-9da8-ecbaafd4cdfd" providerId="AD" clId="Web-{06650415-CCAD-45AD-A45D-209287BB4420}" dt="2024-02-28T09:58:48.032" v="345" actId="1076"/>
          <ac:picMkLst>
            <pc:docMk/>
            <pc:sldMk cId="109857222" sldId="256"/>
            <ac:picMk id="12" creationId="{A272B86D-F105-C209-921F-1012E425CB26}"/>
          </ac:picMkLst>
        </pc:picChg>
        <pc:picChg chg="add mod modCrop">
          <ac:chgData name="E Diaz Morris" userId="S::ediazmorris101@c2ken.net::aba41cc6-5459-4d7c-9da8-ecbaafd4cdfd" providerId="AD" clId="Web-{06650415-CCAD-45AD-A45D-209287BB4420}" dt="2024-02-28T09:59:00.142" v="349" actId="14100"/>
          <ac:picMkLst>
            <pc:docMk/>
            <pc:sldMk cId="109857222" sldId="256"/>
            <ac:picMk id="14" creationId="{FE631991-E3DB-19F7-0B5C-ED3CFFDCA419}"/>
          </ac:picMkLst>
        </pc:picChg>
        <pc:picChg chg="add mod modCrop">
          <ac:chgData name="E Diaz Morris" userId="S::ediazmorris101@c2ken.net::aba41cc6-5459-4d7c-9da8-ecbaafd4cdfd" providerId="AD" clId="Web-{06650415-CCAD-45AD-A45D-209287BB4420}" dt="2024-02-28T10:25:47.104" v="511" actId="14100"/>
          <ac:picMkLst>
            <pc:docMk/>
            <pc:sldMk cId="109857222" sldId="256"/>
            <ac:picMk id="16" creationId="{3450EE62-6BEE-50C4-52F6-0EC8FD78775C}"/>
          </ac:picMkLst>
        </pc:picChg>
        <pc:picChg chg="add del mod">
          <ac:chgData name="E Diaz Morris" userId="S::ediazmorris101@c2ken.net::aba41cc6-5459-4d7c-9da8-ecbaafd4cdfd" providerId="AD" clId="Web-{06650415-CCAD-45AD-A45D-209287BB4420}" dt="2024-02-28T10:06:31.314" v="413"/>
          <ac:picMkLst>
            <pc:docMk/>
            <pc:sldMk cId="109857222" sldId="256"/>
            <ac:picMk id="17" creationId="{3F4ACB66-3CE0-377A-3905-1C4765C09DE2}"/>
          </ac:picMkLst>
        </pc:picChg>
        <pc:picChg chg="add del mod modCrop">
          <ac:chgData name="E Diaz Morris" userId="S::ediazmorris101@c2ken.net::aba41cc6-5459-4d7c-9da8-ecbaafd4cdfd" providerId="AD" clId="Web-{06650415-CCAD-45AD-A45D-209287BB4420}" dt="2024-02-28T10:07:39.285" v="427"/>
          <ac:picMkLst>
            <pc:docMk/>
            <pc:sldMk cId="109857222" sldId="256"/>
            <ac:picMk id="18" creationId="{249FC336-5608-60A0-1005-DFFA55B8F202}"/>
          </ac:picMkLst>
        </pc:picChg>
        <pc:picChg chg="add mod modCrop">
          <ac:chgData name="E Diaz Morris" userId="S::ediazmorris101@c2ken.net::aba41cc6-5459-4d7c-9da8-ecbaafd4cdfd" providerId="AD" clId="Web-{06650415-CCAD-45AD-A45D-209287BB4420}" dt="2024-02-28T10:24:44.273" v="498" actId="14100"/>
          <ac:picMkLst>
            <pc:docMk/>
            <pc:sldMk cId="109857222" sldId="256"/>
            <ac:picMk id="19" creationId="{23973C25-9C50-D7CD-0EDF-2DA001D6F90A}"/>
          </ac:picMkLst>
        </pc:picChg>
      </pc:sldChg>
      <pc:sldChg chg="addSp delSp modSp add replId">
        <pc:chgData name="E Diaz Morris" userId="S::ediazmorris101@c2ken.net::aba41cc6-5459-4d7c-9da8-ecbaafd4cdfd" providerId="AD" clId="Web-{06650415-CCAD-45AD-A45D-209287BB4420}" dt="2024-02-28T14:07:48.157" v="1280" actId="20577"/>
        <pc:sldMkLst>
          <pc:docMk/>
          <pc:sldMk cId="1110522694" sldId="257"/>
        </pc:sldMkLst>
        <pc:spChg chg="del">
          <ac:chgData name="E Diaz Morris" userId="S::ediazmorris101@c2ken.net::aba41cc6-5459-4d7c-9da8-ecbaafd4cdfd" providerId="AD" clId="Web-{06650415-CCAD-45AD-A45D-209287BB4420}" dt="2024-02-28T09:59:39.627" v="357"/>
          <ac:spMkLst>
            <pc:docMk/>
            <pc:sldMk cId="1110522694" sldId="257"/>
            <ac:spMk id="3" creationId="{36DD4FB5-95DE-6D8A-C00B-C6A6382D8CC8}"/>
          </ac:spMkLst>
        </pc:spChg>
        <pc:spChg chg="add mod">
          <ac:chgData name="E Diaz Morris" userId="S::ediazmorris101@c2ken.net::aba41cc6-5459-4d7c-9da8-ecbaafd4cdfd" providerId="AD" clId="Web-{06650415-CCAD-45AD-A45D-209287BB4420}" dt="2024-02-28T13:54:04.732" v="596" actId="1076"/>
          <ac:spMkLst>
            <pc:docMk/>
            <pc:sldMk cId="1110522694" sldId="257"/>
            <ac:spMk id="3" creationId="{46D64133-ED97-E79B-E212-3B5695E62059}"/>
          </ac:spMkLst>
        </pc:spChg>
        <pc:spChg chg="del mod">
          <ac:chgData name="E Diaz Morris" userId="S::ediazmorris101@c2ken.net::aba41cc6-5459-4d7c-9da8-ecbaafd4cdfd" providerId="AD" clId="Web-{06650415-CCAD-45AD-A45D-209287BB4420}" dt="2024-02-28T13:51:49.729" v="555"/>
          <ac:spMkLst>
            <pc:docMk/>
            <pc:sldMk cId="1110522694" sldId="257"/>
            <ac:spMk id="4" creationId="{ACB0D208-2AA7-9623-6DBF-C9E0B1108D7D}"/>
          </ac:spMkLst>
        </pc:spChg>
        <pc:spChg chg="mod">
          <ac:chgData name="E Diaz Morris" userId="S::ediazmorris101@c2ken.net::aba41cc6-5459-4d7c-9da8-ecbaafd4cdfd" providerId="AD" clId="Web-{06650415-CCAD-45AD-A45D-209287BB4420}" dt="2024-02-28T10:26:16.011" v="516" actId="1076"/>
          <ac:spMkLst>
            <pc:docMk/>
            <pc:sldMk cId="1110522694" sldId="257"/>
            <ac:spMk id="6" creationId="{9F953D8B-6986-0CD3-4A85-D7CB292056C5}"/>
          </ac:spMkLst>
        </pc:spChg>
        <pc:spChg chg="add mod">
          <ac:chgData name="E Diaz Morris" userId="S::ediazmorris101@c2ken.net::aba41cc6-5459-4d7c-9da8-ecbaafd4cdfd" providerId="AD" clId="Web-{06650415-CCAD-45AD-A45D-209287BB4420}" dt="2024-02-28T13:57:31.409" v="607" actId="14100"/>
          <ac:spMkLst>
            <pc:docMk/>
            <pc:sldMk cId="1110522694" sldId="257"/>
            <ac:spMk id="7" creationId="{AF31EFB8-C907-6D4F-58E6-3874530D4EE9}"/>
          </ac:spMkLst>
        </pc:spChg>
        <pc:spChg chg="del">
          <ac:chgData name="E Diaz Morris" userId="S::ediazmorris101@c2ken.net::aba41cc6-5459-4d7c-9da8-ecbaafd4cdfd" providerId="AD" clId="Web-{06650415-CCAD-45AD-A45D-209287BB4420}" dt="2024-02-28T09:59:39.627" v="365"/>
          <ac:spMkLst>
            <pc:docMk/>
            <pc:sldMk cId="1110522694" sldId="257"/>
            <ac:spMk id="7" creationId="{FB3556B2-C298-50CF-4D29-839387E673F2}"/>
          </ac:spMkLst>
        </pc:spChg>
        <pc:spChg chg="del">
          <ac:chgData name="E Diaz Morris" userId="S::ediazmorris101@c2ken.net::aba41cc6-5459-4d7c-9da8-ecbaafd4cdfd" providerId="AD" clId="Web-{06650415-CCAD-45AD-A45D-209287BB4420}" dt="2024-02-28T09:59:39.627" v="363"/>
          <ac:spMkLst>
            <pc:docMk/>
            <pc:sldMk cId="1110522694" sldId="257"/>
            <ac:spMk id="9" creationId="{538EBE94-CC55-752A-7048-70E39092BDCC}"/>
          </ac:spMkLst>
        </pc:spChg>
        <pc:spChg chg="add mod">
          <ac:chgData name="E Diaz Morris" userId="S::ediazmorris101@c2ken.net::aba41cc6-5459-4d7c-9da8-ecbaafd4cdfd" providerId="AD" clId="Web-{06650415-CCAD-45AD-A45D-209287BB4420}" dt="2024-02-28T14:07:48.157" v="1280" actId="20577"/>
          <ac:spMkLst>
            <pc:docMk/>
            <pc:sldMk cId="1110522694" sldId="257"/>
            <ac:spMk id="10" creationId="{1C9E6266-CBA9-2728-5BA4-F590E837EE69}"/>
          </ac:spMkLst>
        </pc:spChg>
        <pc:spChg chg="del">
          <ac:chgData name="E Diaz Morris" userId="S::ediazmorris101@c2ken.net::aba41cc6-5459-4d7c-9da8-ecbaafd4cdfd" providerId="AD" clId="Web-{06650415-CCAD-45AD-A45D-209287BB4420}" dt="2024-02-28T09:59:39.627" v="361"/>
          <ac:spMkLst>
            <pc:docMk/>
            <pc:sldMk cId="1110522694" sldId="257"/>
            <ac:spMk id="11" creationId="{6CD84BD1-0E85-3CDF-A5F5-D209CE3DD310}"/>
          </ac:spMkLst>
        </pc:spChg>
        <pc:spChg chg="del">
          <ac:chgData name="E Diaz Morris" userId="S::ediazmorris101@c2ken.net::aba41cc6-5459-4d7c-9da8-ecbaafd4cdfd" providerId="AD" clId="Web-{06650415-CCAD-45AD-A45D-209287BB4420}" dt="2024-02-28T09:59:39.627" v="359"/>
          <ac:spMkLst>
            <pc:docMk/>
            <pc:sldMk cId="1110522694" sldId="257"/>
            <ac:spMk id="13" creationId="{787F08A6-22B6-E31C-B302-EF43061A48D7}"/>
          </ac:spMkLst>
        </pc:spChg>
        <pc:spChg chg="del">
          <ac:chgData name="E Diaz Morris" userId="S::ediazmorris101@c2ken.net::aba41cc6-5459-4d7c-9da8-ecbaafd4cdfd" providerId="AD" clId="Web-{06650415-CCAD-45AD-A45D-209287BB4420}" dt="2024-02-28T09:59:39.627" v="355"/>
          <ac:spMkLst>
            <pc:docMk/>
            <pc:sldMk cId="1110522694" sldId="257"/>
            <ac:spMk id="15" creationId="{EC95FD94-CE19-DF98-DA73-0BFB0B0C604E}"/>
          </ac:spMkLst>
        </pc:spChg>
        <pc:spChg chg="add mod">
          <ac:chgData name="E Diaz Morris" userId="S::ediazmorris101@c2ken.net::aba41cc6-5459-4d7c-9da8-ecbaafd4cdfd" providerId="AD" clId="Web-{06650415-CCAD-45AD-A45D-209287BB4420}" dt="2024-02-28T13:52:53.340" v="568" actId="1076"/>
          <ac:spMkLst>
            <pc:docMk/>
            <pc:sldMk cId="1110522694" sldId="257"/>
            <ac:spMk id="17" creationId="{496F3188-F988-B74D-E57D-5DDFC5F24714}"/>
          </ac:spMkLst>
        </pc:spChg>
        <pc:spChg chg="add mod">
          <ac:chgData name="E Diaz Morris" userId="S::ediazmorris101@c2ken.net::aba41cc6-5459-4d7c-9da8-ecbaafd4cdfd" providerId="AD" clId="Web-{06650415-CCAD-45AD-A45D-209287BB4420}" dt="2024-02-28T10:26:30.027" v="520" actId="1076"/>
          <ac:spMkLst>
            <pc:docMk/>
            <pc:sldMk cId="1110522694" sldId="257"/>
            <ac:spMk id="20" creationId="{751DE9DA-90EE-0D86-B037-0C9CCA332032}"/>
          </ac:spMkLst>
        </pc:spChg>
        <pc:picChg chg="add mod modCrop">
          <ac:chgData name="E Diaz Morris" userId="S::ediazmorris101@c2ken.net::aba41cc6-5459-4d7c-9da8-ecbaafd4cdfd" providerId="AD" clId="Web-{06650415-CCAD-45AD-A45D-209287BB4420}" dt="2024-02-28T13:54:01.654" v="595" actId="14100"/>
          <ac:picMkLst>
            <pc:docMk/>
            <pc:sldMk cId="1110522694" sldId="257"/>
            <ac:picMk id="2" creationId="{658E6959-C499-5A65-BDB7-A945AC42B504}"/>
          </ac:picMkLst>
        </pc:picChg>
        <pc:picChg chg="del">
          <ac:chgData name="E Diaz Morris" userId="S::ediazmorris101@c2ken.net::aba41cc6-5459-4d7c-9da8-ecbaafd4cdfd" providerId="AD" clId="Web-{06650415-CCAD-45AD-A45D-209287BB4420}" dt="2024-02-28T09:59:39.627" v="358"/>
          <ac:picMkLst>
            <pc:docMk/>
            <pc:sldMk cId="1110522694" sldId="257"/>
            <ac:picMk id="2" creationId="{96A07066-1299-CE99-3E73-3341F708B3BB}"/>
          </ac:picMkLst>
        </pc:picChg>
        <pc:picChg chg="add mod modCrop">
          <ac:chgData name="E Diaz Morris" userId="S::ediazmorris101@c2ken.net::aba41cc6-5459-4d7c-9da8-ecbaafd4cdfd" providerId="AD" clId="Web-{06650415-CCAD-45AD-A45D-209287BB4420}" dt="2024-02-28T13:57:23.049" v="605" actId="14100"/>
          <ac:picMkLst>
            <pc:docMk/>
            <pc:sldMk cId="1110522694" sldId="257"/>
            <ac:picMk id="5" creationId="{57467C1D-1518-D034-8884-D346F1D9674A}"/>
          </ac:picMkLst>
        </pc:picChg>
        <pc:picChg chg="del">
          <ac:chgData name="E Diaz Morris" userId="S::ediazmorris101@c2ken.net::aba41cc6-5459-4d7c-9da8-ecbaafd4cdfd" providerId="AD" clId="Web-{06650415-CCAD-45AD-A45D-209287BB4420}" dt="2024-02-28T09:59:39.627" v="366"/>
          <ac:picMkLst>
            <pc:docMk/>
            <pc:sldMk cId="1110522694" sldId="257"/>
            <ac:picMk id="5" creationId="{C30CB78B-8CFB-A4E8-3F05-0C1A5FDB64ED}"/>
          </ac:picMkLst>
        </pc:picChg>
        <pc:picChg chg="add mod">
          <ac:chgData name="E Diaz Morris" userId="S::ediazmorris101@c2ken.net::aba41cc6-5459-4d7c-9da8-ecbaafd4cdfd" providerId="AD" clId="Web-{06650415-CCAD-45AD-A45D-209287BB4420}" dt="2024-02-28T13:56:37.220" v="603" actId="14100"/>
          <ac:picMkLst>
            <pc:docMk/>
            <pc:sldMk cId="1110522694" sldId="257"/>
            <ac:picMk id="8" creationId="{712F6CB6-B030-D208-72D0-EDD201CC6141}"/>
          </ac:picMkLst>
        </pc:picChg>
        <pc:picChg chg="del">
          <ac:chgData name="E Diaz Morris" userId="S::ediazmorris101@c2ken.net::aba41cc6-5459-4d7c-9da8-ecbaafd4cdfd" providerId="AD" clId="Web-{06650415-CCAD-45AD-A45D-209287BB4420}" dt="2024-02-28T09:59:39.627" v="364"/>
          <ac:picMkLst>
            <pc:docMk/>
            <pc:sldMk cId="1110522694" sldId="257"/>
            <ac:picMk id="8" creationId="{ED3847D8-6B3D-370A-E2F8-9B23584957E4}"/>
          </ac:picMkLst>
        </pc:picChg>
        <pc:picChg chg="add mod">
          <ac:chgData name="E Diaz Morris" userId="S::ediazmorris101@c2ken.net::aba41cc6-5459-4d7c-9da8-ecbaafd4cdfd" providerId="AD" clId="Web-{06650415-CCAD-45AD-A45D-209287BB4420}" dt="2024-02-28T13:57:49.300" v="612" actId="14100"/>
          <ac:picMkLst>
            <pc:docMk/>
            <pc:sldMk cId="1110522694" sldId="257"/>
            <ac:picMk id="9" creationId="{75C25C0E-9AA3-4B9C-E184-F55374DF917F}"/>
          </ac:picMkLst>
        </pc:picChg>
        <pc:picChg chg="del">
          <ac:chgData name="E Diaz Morris" userId="S::ediazmorris101@c2ken.net::aba41cc6-5459-4d7c-9da8-ecbaafd4cdfd" providerId="AD" clId="Web-{06650415-CCAD-45AD-A45D-209287BB4420}" dt="2024-02-28T09:59:39.627" v="362"/>
          <ac:picMkLst>
            <pc:docMk/>
            <pc:sldMk cId="1110522694" sldId="257"/>
            <ac:picMk id="10" creationId="{0F5229A8-4B11-93FB-4425-656D2617B1B5}"/>
          </ac:picMkLst>
        </pc:picChg>
        <pc:picChg chg="del">
          <ac:chgData name="E Diaz Morris" userId="S::ediazmorris101@c2ken.net::aba41cc6-5459-4d7c-9da8-ecbaafd4cdfd" providerId="AD" clId="Web-{06650415-CCAD-45AD-A45D-209287BB4420}" dt="2024-02-28T09:59:39.627" v="360"/>
          <ac:picMkLst>
            <pc:docMk/>
            <pc:sldMk cId="1110522694" sldId="257"/>
            <ac:picMk id="12" creationId="{A272B86D-F105-C209-921F-1012E425CB26}"/>
          </ac:picMkLst>
        </pc:picChg>
        <pc:picChg chg="del">
          <ac:chgData name="E Diaz Morris" userId="S::ediazmorris101@c2ken.net::aba41cc6-5459-4d7c-9da8-ecbaafd4cdfd" providerId="AD" clId="Web-{06650415-CCAD-45AD-A45D-209287BB4420}" dt="2024-02-28T09:59:39.627" v="356"/>
          <ac:picMkLst>
            <pc:docMk/>
            <pc:sldMk cId="1110522694" sldId="257"/>
            <ac:picMk id="14" creationId="{FE631991-E3DB-19F7-0B5C-ED3CFFDCA419}"/>
          </ac:picMkLst>
        </pc:picChg>
        <pc:picChg chg="add mod modCrop">
          <ac:chgData name="E Diaz Morris" userId="S::ediazmorris101@c2ken.net::aba41cc6-5459-4d7c-9da8-ecbaafd4cdfd" providerId="AD" clId="Web-{06650415-CCAD-45AD-A45D-209287BB4420}" dt="2024-02-28T13:53:01.402" v="569" actId="14100"/>
          <ac:picMkLst>
            <pc:docMk/>
            <pc:sldMk cId="1110522694" sldId="257"/>
            <ac:picMk id="16" creationId="{9D2136C8-A914-CC8F-C9D8-1201BE849ED1}"/>
          </ac:picMkLst>
        </pc:picChg>
        <pc:picChg chg="add del mod">
          <ac:chgData name="E Diaz Morris" userId="S::ediazmorris101@c2ken.net::aba41cc6-5459-4d7c-9da8-ecbaafd4cdfd" providerId="AD" clId="Web-{06650415-CCAD-45AD-A45D-209287BB4420}" dt="2024-02-28T10:07:35.253" v="426"/>
          <ac:picMkLst>
            <pc:docMk/>
            <pc:sldMk cId="1110522694" sldId="257"/>
            <ac:picMk id="18" creationId="{6DDDE7DC-BF49-06D3-B931-7A3E9472C339}"/>
          </ac:picMkLst>
        </pc:picChg>
        <pc:picChg chg="add mod">
          <ac:chgData name="E Diaz Morris" userId="S::ediazmorris101@c2ken.net::aba41cc6-5459-4d7c-9da8-ecbaafd4cdfd" providerId="AD" clId="Web-{06650415-CCAD-45AD-A45D-209287BB4420}" dt="2024-02-28T13:43:37.483" v="532" actId="1076"/>
          <ac:picMkLst>
            <pc:docMk/>
            <pc:sldMk cId="1110522694" sldId="257"/>
            <ac:picMk id="19" creationId="{F468958E-C8DA-378E-4C66-F5B8484268CF}"/>
          </ac:picMkLst>
        </pc:picChg>
      </pc:sldChg>
      <pc:sldMasterChg chg="modSp modSldLayout">
        <pc:chgData name="E Diaz Morris" userId="S::ediazmorris101@c2ken.net::aba41cc6-5459-4d7c-9da8-ecbaafd4cdfd" providerId="AD" clId="Web-{06650415-CCAD-45AD-A45D-209287BB4420}" dt="2024-02-27T21:52:59.653" v="0"/>
        <pc:sldMasterMkLst>
          <pc:docMk/>
          <pc:sldMasterMk cId="2460954070" sldId="2147483660"/>
        </pc:sldMasterMkLst>
        <pc:spChg chg="mod">
          <ac:chgData name="E Diaz Morris" userId="S::ediazmorris101@c2ken.net::aba41cc6-5459-4d7c-9da8-ecbaafd4cdfd" providerId="AD" clId="Web-{06650415-CCAD-45AD-A45D-209287BB4420}" dt="2024-02-27T21:52:59.653" v="0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E Diaz Morris" userId="S::ediazmorris101@c2ken.net::aba41cc6-5459-4d7c-9da8-ecbaafd4cdfd" providerId="AD" clId="Web-{06650415-CCAD-45AD-A45D-209287BB4420}" dt="2024-02-27T21:52:59.653" v="0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E Diaz Morris" userId="S::ediazmorris101@c2ken.net::aba41cc6-5459-4d7c-9da8-ecbaafd4cdfd" providerId="AD" clId="Web-{06650415-CCAD-45AD-A45D-209287BB4420}" dt="2024-02-27T21:52:59.653" v="0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E Diaz Morris" userId="S::ediazmorris101@c2ken.net::aba41cc6-5459-4d7c-9da8-ecbaafd4cdfd" providerId="AD" clId="Web-{06650415-CCAD-45AD-A45D-209287BB4420}" dt="2024-02-27T21:52:59.653" v="0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E Diaz Morris" userId="S::ediazmorris101@c2ken.net::aba41cc6-5459-4d7c-9da8-ecbaafd4cdfd" providerId="AD" clId="Web-{06650415-CCAD-45AD-A45D-209287BB4420}" dt="2024-02-27T21:52:59.653" v="0"/>
          <ac:spMkLst>
            <pc:docMk/>
            <pc:sldMasterMk cId="2460954070" sldId="2147483660"/>
            <ac:spMk id="6" creationId="{00000000-0000-0000-0000-000000000000}"/>
          </ac:spMkLst>
        </pc:spChg>
        <pc:sldLayoutChg chg="modSp">
          <pc:chgData name="E Diaz Morris" userId="S::ediazmorris101@c2ken.net::aba41cc6-5459-4d7c-9da8-ecbaafd4cdfd" providerId="AD" clId="Web-{06650415-CCAD-45AD-A45D-209287BB4420}" dt="2024-02-27T21:52:59.653" v="0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modSp">
          <pc:chgData name="E Diaz Morris" userId="S::ediazmorris101@c2ken.net::aba41cc6-5459-4d7c-9da8-ecbaafd4cdfd" providerId="AD" clId="Web-{06650415-CCAD-45AD-A45D-209287BB4420}" dt="2024-02-27T21:52:59.653" v="0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">
          <pc:chgData name="E Diaz Morris" userId="S::ediazmorris101@c2ken.net::aba41cc6-5459-4d7c-9da8-ecbaafd4cdfd" providerId="AD" clId="Web-{06650415-CCAD-45AD-A45D-209287BB4420}" dt="2024-02-27T21:52:59.653" v="0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">
          <pc:chgData name="E Diaz Morris" userId="S::ediazmorris101@c2ken.net::aba41cc6-5459-4d7c-9da8-ecbaafd4cdfd" providerId="AD" clId="Web-{06650415-CCAD-45AD-A45D-209287BB4420}" dt="2024-02-27T21:52:59.653" v="0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modSp">
          <pc:chgData name="E Diaz Morris" userId="S::ediazmorris101@c2ken.net::aba41cc6-5459-4d7c-9da8-ecbaafd4cdfd" providerId="AD" clId="Web-{06650415-CCAD-45AD-A45D-209287BB4420}" dt="2024-02-27T21:52:59.653" v="0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">
          <pc:chgData name="E Diaz Morris" userId="S::ediazmorris101@c2ken.net::aba41cc6-5459-4d7c-9da8-ecbaafd4cdfd" providerId="AD" clId="Web-{06650415-CCAD-45AD-A45D-209287BB4420}" dt="2024-02-27T21:52:59.653" v="0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modSp">
          <pc:chgData name="E Diaz Morris" userId="S::ediazmorris101@c2ken.net::aba41cc6-5459-4d7c-9da8-ecbaafd4cdfd" providerId="AD" clId="Web-{06650415-CCAD-45AD-A45D-209287BB4420}" dt="2024-02-27T21:52:59.653" v="0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E Diaz Morris" userId="S::ediazmorris101@c2ken.net::aba41cc6-5459-4d7c-9da8-ecbaafd4cdfd" providerId="AD" clId="Web-{06650415-CCAD-45AD-A45D-209287BB4420}" dt="2024-02-27T21:52:59.653" v="0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E Diaz Morris" userId="S::ediazmorris101@c2ken.net::aba41cc6-5459-4d7c-9da8-ecbaafd4cdfd" providerId="AD" clId="Web-{C017CAAE-B35C-96EA-D76B-5991846E6AC9}"/>
    <pc:docChg chg="modSld">
      <pc:chgData name="E Diaz Morris" userId="S::ediazmorris101@c2ken.net::aba41cc6-5459-4d7c-9da8-ecbaafd4cdfd" providerId="AD" clId="Web-{C017CAAE-B35C-96EA-D76B-5991846E6AC9}" dt="2024-02-28T14:52:35.523" v="40"/>
      <pc:docMkLst>
        <pc:docMk/>
      </pc:docMkLst>
      <pc:sldChg chg="modSp">
        <pc:chgData name="E Diaz Morris" userId="S::ediazmorris101@c2ken.net::aba41cc6-5459-4d7c-9da8-ecbaafd4cdfd" providerId="AD" clId="Web-{C017CAAE-B35C-96EA-D76B-5991846E6AC9}" dt="2024-02-28T14:48:58.408" v="15" actId="14100"/>
        <pc:sldMkLst>
          <pc:docMk/>
          <pc:sldMk cId="109857222" sldId="256"/>
        </pc:sldMkLst>
        <pc:spChg chg="mod">
          <ac:chgData name="E Diaz Morris" userId="S::ediazmorris101@c2ken.net::aba41cc6-5459-4d7c-9da8-ecbaafd4cdfd" providerId="AD" clId="Web-{C017CAAE-B35C-96EA-D76B-5991846E6AC9}" dt="2024-02-28T14:48:09.204" v="7" actId="14100"/>
          <ac:spMkLst>
            <pc:docMk/>
            <pc:sldMk cId="109857222" sldId="256"/>
            <ac:spMk id="3" creationId="{36DD4FB5-95DE-6D8A-C00B-C6A6382D8CC8}"/>
          </ac:spMkLst>
        </pc:spChg>
        <pc:spChg chg="mod">
          <ac:chgData name="E Diaz Morris" userId="S::ediazmorris101@c2ken.net::aba41cc6-5459-4d7c-9da8-ecbaafd4cdfd" providerId="AD" clId="Web-{C017CAAE-B35C-96EA-D76B-5991846E6AC9}" dt="2024-02-28T14:48:46.127" v="12" actId="14100"/>
          <ac:spMkLst>
            <pc:docMk/>
            <pc:sldMk cId="109857222" sldId="256"/>
            <ac:spMk id="9" creationId="{538EBE94-CC55-752A-7048-70E39092BDCC}"/>
          </ac:spMkLst>
        </pc:spChg>
        <pc:spChg chg="mod">
          <ac:chgData name="E Diaz Morris" userId="S::ediazmorris101@c2ken.net::aba41cc6-5459-4d7c-9da8-ecbaafd4cdfd" providerId="AD" clId="Web-{C017CAAE-B35C-96EA-D76B-5991846E6AC9}" dt="2024-02-28T14:48:58.408" v="15" actId="14100"/>
          <ac:spMkLst>
            <pc:docMk/>
            <pc:sldMk cId="109857222" sldId="256"/>
            <ac:spMk id="15" creationId="{EC95FD94-CE19-DF98-DA73-0BFB0B0C604E}"/>
          </ac:spMkLst>
        </pc:spChg>
        <pc:picChg chg="mod">
          <ac:chgData name="E Diaz Morris" userId="S::ediazmorris101@c2ken.net::aba41cc6-5459-4d7c-9da8-ecbaafd4cdfd" providerId="AD" clId="Web-{C017CAAE-B35C-96EA-D76B-5991846E6AC9}" dt="2024-02-28T14:48:01.282" v="6" actId="14100"/>
          <ac:picMkLst>
            <pc:docMk/>
            <pc:sldMk cId="109857222" sldId="256"/>
            <ac:picMk id="2" creationId="{96A07066-1299-CE99-3E73-3341F708B3BB}"/>
          </ac:picMkLst>
        </pc:picChg>
        <pc:picChg chg="mod">
          <ac:chgData name="E Diaz Morris" userId="S::ediazmorris101@c2ken.net::aba41cc6-5459-4d7c-9da8-ecbaafd4cdfd" providerId="AD" clId="Web-{C017CAAE-B35C-96EA-D76B-5991846E6AC9}" dt="2024-02-28T14:48:52.346" v="13" actId="14100"/>
          <ac:picMkLst>
            <pc:docMk/>
            <pc:sldMk cId="109857222" sldId="256"/>
            <ac:picMk id="8" creationId="{ED3847D8-6B3D-370A-E2F8-9B23584957E4}"/>
          </ac:picMkLst>
        </pc:picChg>
        <pc:picChg chg="mod">
          <ac:chgData name="E Diaz Morris" userId="S::ediazmorris101@c2ken.net::aba41cc6-5459-4d7c-9da8-ecbaafd4cdfd" providerId="AD" clId="Web-{C017CAAE-B35C-96EA-D76B-5991846E6AC9}" dt="2024-02-28T14:48:38.205" v="11" actId="1076"/>
          <ac:picMkLst>
            <pc:docMk/>
            <pc:sldMk cId="109857222" sldId="256"/>
            <ac:picMk id="10" creationId="{0F5229A8-4B11-93FB-4425-656D2617B1B5}"/>
          </ac:picMkLst>
        </pc:picChg>
        <pc:picChg chg="mod">
          <ac:chgData name="E Diaz Morris" userId="S::ediazmorris101@c2ken.net::aba41cc6-5459-4d7c-9da8-ecbaafd4cdfd" providerId="AD" clId="Web-{C017CAAE-B35C-96EA-D76B-5991846E6AC9}" dt="2024-02-28T14:48:54.705" v="14" actId="14100"/>
          <ac:picMkLst>
            <pc:docMk/>
            <pc:sldMk cId="109857222" sldId="256"/>
            <ac:picMk id="14" creationId="{FE631991-E3DB-19F7-0B5C-ED3CFFDCA419}"/>
          </ac:picMkLst>
        </pc:picChg>
      </pc:sldChg>
      <pc:sldChg chg="addSp delSp modSp">
        <pc:chgData name="E Diaz Morris" userId="S::ediazmorris101@c2ken.net::aba41cc6-5459-4d7c-9da8-ecbaafd4cdfd" providerId="AD" clId="Web-{C017CAAE-B35C-96EA-D76B-5991846E6AC9}" dt="2024-02-28T14:52:35.523" v="40"/>
        <pc:sldMkLst>
          <pc:docMk/>
          <pc:sldMk cId="1110522694" sldId="257"/>
        </pc:sldMkLst>
        <pc:spChg chg="mod">
          <ac:chgData name="E Diaz Morris" userId="S::ediazmorris101@c2ken.net::aba41cc6-5459-4d7c-9da8-ecbaafd4cdfd" providerId="AD" clId="Web-{C017CAAE-B35C-96EA-D76B-5991846E6AC9}" dt="2024-02-28T14:51:49.288" v="33" actId="1076"/>
          <ac:spMkLst>
            <pc:docMk/>
            <pc:sldMk cId="1110522694" sldId="257"/>
            <ac:spMk id="3" creationId="{46D64133-ED97-E79B-E212-3B5695E62059}"/>
          </ac:spMkLst>
        </pc:spChg>
        <pc:spChg chg="mod">
          <ac:chgData name="E Diaz Morris" userId="S::ediazmorris101@c2ken.net::aba41cc6-5459-4d7c-9da8-ecbaafd4cdfd" providerId="AD" clId="Web-{C017CAAE-B35C-96EA-D76B-5991846E6AC9}" dt="2024-02-28T14:52:35.523" v="40"/>
          <ac:spMkLst>
            <pc:docMk/>
            <pc:sldMk cId="1110522694" sldId="257"/>
            <ac:spMk id="6" creationId="{9F953D8B-6986-0CD3-4A85-D7CB292056C5}"/>
          </ac:spMkLst>
        </pc:spChg>
        <pc:spChg chg="mod">
          <ac:chgData name="E Diaz Morris" userId="S::ediazmorris101@c2ken.net::aba41cc6-5459-4d7c-9da8-ecbaafd4cdfd" providerId="AD" clId="Web-{C017CAAE-B35C-96EA-D76B-5991846E6AC9}" dt="2024-02-28T14:52:11.648" v="38" actId="1076"/>
          <ac:spMkLst>
            <pc:docMk/>
            <pc:sldMk cId="1110522694" sldId="257"/>
            <ac:spMk id="7" creationId="{AF31EFB8-C907-6D4F-58E6-3874530D4EE9}"/>
          </ac:spMkLst>
        </pc:spChg>
        <pc:spChg chg="mod">
          <ac:chgData name="E Diaz Morris" userId="S::ediazmorris101@c2ken.net::aba41cc6-5459-4d7c-9da8-ecbaafd4cdfd" providerId="AD" clId="Web-{C017CAAE-B35C-96EA-D76B-5991846E6AC9}" dt="2024-02-28T14:51:59.616" v="35" actId="1076"/>
          <ac:spMkLst>
            <pc:docMk/>
            <pc:sldMk cId="1110522694" sldId="257"/>
            <ac:spMk id="20" creationId="{751DE9DA-90EE-0D86-B037-0C9CCA332032}"/>
          </ac:spMkLst>
        </pc:spChg>
        <pc:picChg chg="add del mod">
          <ac:chgData name="E Diaz Morris" userId="S::ediazmorris101@c2ken.net::aba41cc6-5459-4d7c-9da8-ecbaafd4cdfd" providerId="AD" clId="Web-{C017CAAE-B35C-96EA-D76B-5991846E6AC9}" dt="2024-02-28T14:50:01.582" v="20"/>
          <ac:picMkLst>
            <pc:docMk/>
            <pc:sldMk cId="1110522694" sldId="257"/>
            <ac:picMk id="4" creationId="{3CE4EE1C-588B-16E2-D967-3928898121CC}"/>
          </ac:picMkLst>
        </pc:picChg>
        <pc:picChg chg="add mod modCrop">
          <ac:chgData name="E Diaz Morris" userId="S::ediazmorris101@c2ken.net::aba41cc6-5459-4d7c-9da8-ecbaafd4cdfd" providerId="AD" clId="Web-{C017CAAE-B35C-96EA-D76B-5991846E6AC9}" dt="2024-02-28T14:51:55.304" v="34" actId="14100"/>
          <ac:picMkLst>
            <pc:docMk/>
            <pc:sldMk cId="1110522694" sldId="257"/>
            <ac:picMk id="11" creationId="{9769A1A0-76D3-BC8E-A75E-933F58BEE08D}"/>
          </ac:picMkLst>
        </pc:picChg>
        <pc:picChg chg="add del mod">
          <ac:chgData name="E Diaz Morris" userId="S::ediazmorris101@c2ken.net::aba41cc6-5459-4d7c-9da8-ecbaafd4cdfd" providerId="AD" clId="Web-{C017CAAE-B35C-96EA-D76B-5991846E6AC9}" dt="2024-02-28T14:50:38.270" v="24"/>
          <ac:picMkLst>
            <pc:docMk/>
            <pc:sldMk cId="1110522694" sldId="257"/>
            <ac:picMk id="12" creationId="{BBDCC316-455D-148D-5F01-24B60ED0BFC6}"/>
          </ac:picMkLst>
        </pc:picChg>
        <pc:picChg chg="del mod">
          <ac:chgData name="E Diaz Morris" userId="S::ediazmorris101@c2ken.net::aba41cc6-5459-4d7c-9da8-ecbaafd4cdfd" providerId="AD" clId="Web-{C017CAAE-B35C-96EA-D76B-5991846E6AC9}" dt="2024-02-28T14:49:57.160" v="17"/>
          <ac:picMkLst>
            <pc:docMk/>
            <pc:sldMk cId="1110522694" sldId="257"/>
            <ac:picMk id="19" creationId="{F468958E-C8DA-378E-4C66-F5B8484268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30CB78B-8CFB-A4E8-3F05-0C1A5FDB6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93" t="31969" r="35324" b="20575"/>
          <a:stretch/>
        </p:blipFill>
        <p:spPr>
          <a:xfrm>
            <a:off x="107894" y="529354"/>
            <a:ext cx="2130914" cy="2555739"/>
          </a:xfrm>
          <a:prstGeom prst="rect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953D8B-6986-0CD3-4A85-D7CB292056C5}"/>
              </a:ext>
            </a:extLst>
          </p:cNvPr>
          <p:cNvSpPr txBox="1"/>
          <p:nvPr/>
        </p:nvSpPr>
        <p:spPr>
          <a:xfrm>
            <a:off x="103286" y="48523"/>
            <a:ext cx="8917949" cy="384721"/>
          </a:xfrm>
          <a:prstGeom prst="rect">
            <a:avLst/>
          </a:prstGeom>
          <a:solidFill>
            <a:srgbClr val="5E0505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DLaM Display"/>
                <a:ea typeface="ADLaM Display"/>
                <a:cs typeface="ADLaM Display"/>
              </a:rPr>
              <a:t>STRANGFORD INTEGRATED COLLEGE ENVIRONMENTAL REVIEW SEPT 2023</a:t>
            </a:r>
            <a:endParaRPr lang="en-US" sz="19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556B2-C298-50CF-4D29-839387E673F2}"/>
              </a:ext>
            </a:extLst>
          </p:cNvPr>
          <p:cNvSpPr txBox="1"/>
          <p:nvPr/>
        </p:nvSpPr>
        <p:spPr>
          <a:xfrm>
            <a:off x="98453" y="3112737"/>
            <a:ext cx="2136299" cy="181588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b="1" dirty="0">
                <a:solidFill>
                  <a:srgbClr val="FFFFFF"/>
                </a:solidFill>
                <a:latin typeface="Calibri"/>
                <a:cs typeface="Segoe UI"/>
              </a:rPr>
              <a:t>Biodiversity action points/comments:</a:t>
            </a:r>
            <a:r>
              <a:rPr lang="en-US" sz="800" b="1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solidFill>
                  <a:srgbClr val="FFFFFF"/>
                </a:solidFill>
                <a:latin typeface="Calibri"/>
                <a:cs typeface="Calibri"/>
              </a:rPr>
              <a:t>Create with the Live Here Love Here Grant ‘Green Haven’ our outdoor classroom and nurture space – all items to be ordered and paid for before October 31</a:t>
            </a:r>
            <a:r>
              <a:rPr lang="en-GB" sz="800" baseline="3000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lang="en-GB" sz="800" dirty="0">
                <a:solidFill>
                  <a:srgbClr val="FFFFFF"/>
                </a:solidFill>
                <a:latin typeface="Calibri"/>
                <a:cs typeface="Calibri"/>
              </a:rPr>
              <a:t> 2023 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solidFill>
                  <a:srgbClr val="FFFFFF"/>
                </a:solidFill>
                <a:latin typeface="Calibri"/>
                <a:cs typeface="Calibri"/>
              </a:rPr>
              <a:t>Continue to link with the gardening club to develop the green spaces in our college grounds and to aid with growing vegetable packs for the local community 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solidFill>
                  <a:srgbClr val="FFFFFF"/>
                </a:solidFill>
                <a:latin typeface="Calibri"/>
                <a:cs typeface="Calibri"/>
              </a:rPr>
              <a:t>Liase with AR and the new school build contractors about the location to which our hedgerow can be planted, and when this can take place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D3847D8-6B3D-370A-E2F8-9B2358495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88" t="30420" r="35324" b="29757"/>
          <a:stretch/>
        </p:blipFill>
        <p:spPr>
          <a:xfrm>
            <a:off x="2377613" y="530206"/>
            <a:ext cx="2172147" cy="2269788"/>
          </a:xfrm>
          <a:prstGeom prst="rect">
            <a:avLst/>
          </a:prstGeom>
          <a:ln w="28575">
            <a:solidFill>
              <a:srgbClr val="FA1989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8EBE94-CC55-752A-7048-70E39092BDCC}"/>
              </a:ext>
            </a:extLst>
          </p:cNvPr>
          <p:cNvSpPr txBox="1"/>
          <p:nvPr/>
        </p:nvSpPr>
        <p:spPr>
          <a:xfrm>
            <a:off x="2372825" y="2800474"/>
            <a:ext cx="2176021" cy="714629"/>
          </a:xfrm>
          <a:prstGeom prst="rect">
            <a:avLst/>
          </a:prstGeom>
          <a:solidFill>
            <a:srgbClr val="FA1989"/>
          </a:solidFill>
          <a:ln>
            <a:solidFill>
              <a:srgbClr val="FA1989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Calibri"/>
                <a:cs typeface="Calibri"/>
              </a:rPr>
              <a:t>Climate Change action points/comments:</a:t>
            </a:r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Speak to CLT about completing carbon literacy training which can then be introduced across the wider school community</a:t>
            </a:r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0F5229A8-4B11-93FB-4425-656D2617B1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76" t="34262" r="35503" b="14521"/>
          <a:stretch/>
        </p:blipFill>
        <p:spPr>
          <a:xfrm>
            <a:off x="2371912" y="3594369"/>
            <a:ext cx="2142261" cy="211476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D84BD1-0E85-3CDF-A5F5-D209CE3DD310}"/>
              </a:ext>
            </a:extLst>
          </p:cNvPr>
          <p:cNvSpPr txBox="1"/>
          <p:nvPr/>
        </p:nvSpPr>
        <p:spPr>
          <a:xfrm>
            <a:off x="2378416" y="5709994"/>
            <a:ext cx="2136299" cy="1090704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b="1" dirty="0">
                <a:latin typeface="Calibri"/>
                <a:cs typeface="Segoe UI"/>
              </a:rPr>
              <a:t>Energy action points/comments:</a:t>
            </a:r>
            <a:r>
              <a:rPr lang="en-US" sz="800" dirty="0"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latin typeface="Calibri"/>
                <a:cs typeface="Calibri"/>
              </a:rPr>
              <a:t>Regular checks to replace any signage that reminds staff to turn off their lights, boards and computers when not in use</a:t>
            </a:r>
            <a:r>
              <a:rPr lang="en-US" sz="800" dirty="0"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latin typeface="Calibri"/>
                <a:cs typeface="Calibri"/>
              </a:rPr>
              <a:t>With the new school build there will be increased roof insulation, solar panels and the use of energy efficient bulbs with the updating of light appliances</a:t>
            </a:r>
            <a:r>
              <a:rPr lang="en-US" sz="800" dirty="0">
                <a:latin typeface="Calibri"/>
                <a:cs typeface="Calibri"/>
              </a:rPr>
              <a:t> 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A272B86D-F105-C209-921F-1012E425CB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136" t="36394" r="35693" b="30752"/>
          <a:stretch/>
        </p:blipFill>
        <p:spPr>
          <a:xfrm>
            <a:off x="6880855" y="530205"/>
            <a:ext cx="2137658" cy="250178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7F08A6-22B6-E31C-B302-EF43061A48D7}"/>
              </a:ext>
            </a:extLst>
          </p:cNvPr>
          <p:cNvSpPr txBox="1"/>
          <p:nvPr/>
        </p:nvSpPr>
        <p:spPr>
          <a:xfrm>
            <a:off x="6877461" y="3033519"/>
            <a:ext cx="2179409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b="1" dirty="0">
                <a:solidFill>
                  <a:srgbClr val="FFFFFF"/>
                </a:solidFill>
                <a:latin typeface="Calibri"/>
                <a:cs typeface="Segoe UI"/>
              </a:rPr>
              <a:t>Global Perspective action points/comments: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solidFill>
                  <a:srgbClr val="FFFFFF"/>
                </a:solidFill>
                <a:latin typeface="Calibri"/>
                <a:cs typeface="Calibri"/>
              </a:rPr>
              <a:t>Link with a school in another country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solidFill>
                  <a:srgbClr val="FFFFFF"/>
                </a:solidFill>
                <a:latin typeface="Calibri"/>
                <a:cs typeface="Calibri"/>
              </a:rPr>
              <a:t>Bring in visitors from the local community/Eco Schools delivery partners to widen pupil knowledge and outlook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A07066-1299-CE99-3E73-3341F708B3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03" t="25684" r="37956" b="34082"/>
          <a:stretch/>
        </p:blipFill>
        <p:spPr>
          <a:xfrm>
            <a:off x="6909067" y="3840256"/>
            <a:ext cx="2098813" cy="2153875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D4FB5-95DE-6D8A-C00B-C6A6382D8CC8}"/>
              </a:ext>
            </a:extLst>
          </p:cNvPr>
          <p:cNvSpPr txBox="1"/>
          <p:nvPr/>
        </p:nvSpPr>
        <p:spPr>
          <a:xfrm>
            <a:off x="6910218" y="5973137"/>
            <a:ext cx="2100039" cy="834591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b="1" dirty="0">
                <a:solidFill>
                  <a:srgbClr val="FFFFFF"/>
                </a:solidFill>
                <a:latin typeface="Calibri"/>
                <a:cs typeface="Calibri"/>
              </a:rPr>
              <a:t>Healthy Living action points/comments: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solidFill>
                  <a:srgbClr val="FFFFFF"/>
                </a:solidFill>
                <a:latin typeface="Calibri"/>
                <a:cs typeface="Calibri"/>
              </a:rPr>
              <a:t>Discuss with Science the possibility of students planting herbs within lessons which they can then grow at home – Eco Committee to assist with funding of this activity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FE631991-E3DB-19F7-0B5C-ED3CFFDCA4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954" t="24831" r="36662" b="27053"/>
          <a:stretch/>
        </p:blipFill>
        <p:spPr>
          <a:xfrm>
            <a:off x="4667412" y="528293"/>
            <a:ext cx="2057385" cy="2031716"/>
          </a:xfrm>
          <a:prstGeom prst="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95FD94-CE19-DF98-DA73-0BFB0B0C604E}"/>
              </a:ext>
            </a:extLst>
          </p:cNvPr>
          <p:cNvSpPr txBox="1"/>
          <p:nvPr/>
        </p:nvSpPr>
        <p:spPr>
          <a:xfrm>
            <a:off x="4666204" y="2560289"/>
            <a:ext cx="2060999" cy="132343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b="1" dirty="0">
                <a:solidFill>
                  <a:srgbClr val="FFFFFF"/>
                </a:solidFill>
                <a:latin typeface="Calibri"/>
                <a:cs typeface="Segoe UI"/>
              </a:rPr>
              <a:t>Marine action points/comments: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  <a:p>
            <a:r>
              <a:rPr lang="en-GB" sz="800" i="1" dirty="0">
                <a:solidFill>
                  <a:srgbClr val="FFFFFF"/>
                </a:solidFill>
                <a:latin typeface="Calibri"/>
                <a:cs typeface="Segoe UI"/>
              </a:rPr>
              <a:t>Please list 3 ways you can prevent marine litter entering the marine environment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solidFill>
                  <a:srgbClr val="FFFFFF"/>
                </a:solidFill>
                <a:latin typeface="Calibri"/>
                <a:cs typeface="Calibri"/>
              </a:rPr>
              <a:t>Organise further beach cleans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solidFill>
                  <a:srgbClr val="FFFFFF"/>
                </a:solidFill>
                <a:latin typeface="Calibri"/>
                <a:cs typeface="Calibri"/>
              </a:rPr>
              <a:t>Create lesson plans to be used in PDP lessons to educate students on the reasons for us completing beach cleans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solidFill>
                  <a:srgbClr val="FFFFFF"/>
                </a:solidFill>
                <a:latin typeface="Calibri"/>
                <a:cs typeface="Calibri"/>
              </a:rPr>
              <a:t>Encourage further safe disposal of litter around the school site due to our proximity to the coast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</p:txBody>
      </p:sp>
      <p:pic>
        <p:nvPicPr>
          <p:cNvPr id="16" name="Picture 15" descr="3dRose ht_76666_2 Planet Earth Smiley Face Happy World Globe Earth Day  Smile for Peace Eco Friendly Green Symbol Iron on Heat Transfer Paper for  White Material, 6 by 6&quot; : Amazon.in: Home">
            <a:extLst>
              <a:ext uri="{FF2B5EF4-FFF2-40B4-BE49-F238E27FC236}">
                <a16:creationId xmlns:a16="http://schemas.microsoft.com/office/drawing/2014/main" id="{3450EE62-6BEE-50C4-52F6-0EC8FD7877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729" r="3514" b="3965"/>
          <a:stretch/>
        </p:blipFill>
        <p:spPr>
          <a:xfrm>
            <a:off x="42420" y="4936549"/>
            <a:ext cx="2236384" cy="1880991"/>
          </a:xfrm>
          <a:prstGeom prst="rect">
            <a:avLst/>
          </a:prstGeom>
        </p:spPr>
      </p:pic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23973C25-9C50-D7CD-0EDF-2DA001D6F9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763" t="25700" r="33312" b="31014"/>
          <a:stretch/>
        </p:blipFill>
        <p:spPr>
          <a:xfrm>
            <a:off x="4666268" y="4012728"/>
            <a:ext cx="2062127" cy="1947941"/>
          </a:xfrm>
          <a:prstGeom prst="rect">
            <a:avLst/>
          </a:prstGeom>
          <a:ln w="28575">
            <a:solidFill>
              <a:srgbClr val="F76205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DA5C26-4511-734A-1815-A078A30554B3}"/>
              </a:ext>
            </a:extLst>
          </p:cNvPr>
          <p:cNvSpPr txBox="1"/>
          <p:nvPr/>
        </p:nvSpPr>
        <p:spPr>
          <a:xfrm>
            <a:off x="4632096" y="5959133"/>
            <a:ext cx="2130458" cy="846386"/>
          </a:xfrm>
          <a:prstGeom prst="rect">
            <a:avLst/>
          </a:prstGeom>
          <a:solidFill>
            <a:srgbClr val="F7620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700" b="1" dirty="0">
                <a:latin typeface="Calibri"/>
                <a:cs typeface="Segoe UI"/>
              </a:rPr>
              <a:t>Transport action points/comments:</a:t>
            </a:r>
            <a:r>
              <a:rPr lang="en-US" sz="700" dirty="0"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700" dirty="0">
                <a:latin typeface="Calibri"/>
                <a:cs typeface="Calibri"/>
              </a:rPr>
              <a:t>With the new school build new bike stores will be built to encourage students to cycle to school where possible</a:t>
            </a:r>
            <a:r>
              <a:rPr lang="en-US" sz="700" dirty="0"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700" dirty="0">
                <a:latin typeface="Calibri"/>
                <a:cs typeface="Calibri"/>
              </a:rPr>
              <a:t>Survey how students travel to school and analyse to find more sustainable methods if possible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953D8B-6986-0CD3-4A85-D7CB292056C5}"/>
              </a:ext>
            </a:extLst>
          </p:cNvPr>
          <p:cNvSpPr txBox="1"/>
          <p:nvPr/>
        </p:nvSpPr>
        <p:spPr>
          <a:xfrm>
            <a:off x="61693" y="6305644"/>
            <a:ext cx="8917949" cy="384721"/>
          </a:xfrm>
          <a:prstGeom prst="rect">
            <a:avLst/>
          </a:prstGeom>
          <a:solidFill>
            <a:srgbClr val="5E0505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DLaM Display"/>
                <a:ea typeface="ADLaM Display"/>
                <a:cs typeface="ADLaM Display"/>
              </a:rPr>
              <a:t>STRANGFORD INTEGRATED COLLEGE ENVIRONMENTAL REVIEW SEPT 2023</a:t>
            </a:r>
            <a:endParaRPr lang="en-US" sz="1900">
              <a:solidFill>
                <a:schemeClr val="bg1"/>
              </a:solidFill>
            </a:endParaRP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9D2136C8-A914-CC8F-C9D8-1201BE849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35" t="28213" r="40271" b="22512"/>
          <a:stretch/>
        </p:blipFill>
        <p:spPr>
          <a:xfrm>
            <a:off x="117835" y="139745"/>
            <a:ext cx="2174002" cy="415904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6F3188-F988-B74D-E57D-5DDFC5F24714}"/>
              </a:ext>
            </a:extLst>
          </p:cNvPr>
          <p:cNvSpPr txBox="1"/>
          <p:nvPr/>
        </p:nvSpPr>
        <p:spPr>
          <a:xfrm>
            <a:off x="119013" y="4332721"/>
            <a:ext cx="2183484" cy="18158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b="1" dirty="0">
                <a:latin typeface="Calibri"/>
                <a:cs typeface="Calibri"/>
              </a:rPr>
              <a:t>Litter action points/comments:</a:t>
            </a:r>
            <a:r>
              <a:rPr lang="en-US" sz="800" dirty="0"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latin typeface="Calibri"/>
                <a:cs typeface="Calibri"/>
              </a:rPr>
              <a:t>Regularly update the litter level which is on the Eco Schools notice board </a:t>
            </a:r>
            <a:r>
              <a:rPr lang="en-US" sz="800" dirty="0"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latin typeface="Calibri"/>
                <a:cs typeface="Calibri"/>
              </a:rPr>
              <a:t>Eco-Committee members and sixth form study students to litter pick throughout the school day now more litter pickers have been ordered</a:t>
            </a:r>
            <a:r>
              <a:rPr lang="en-US" sz="800" dirty="0"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latin typeface="Calibri"/>
                <a:cs typeface="Calibri"/>
              </a:rPr>
              <a:t>Create a recycling ambassadors list so that during tutor time each tutor group has 1 ambassador who is responsible for emptying the recycling bins within the classroom / Eco Committee are then to empty the remaining recycling bins around the college</a:t>
            </a:r>
            <a:r>
              <a:rPr lang="en-US" sz="800" dirty="0">
                <a:latin typeface="Calibri"/>
                <a:cs typeface="Calibri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1DE9DA-90EE-0D86-B037-0C9CCA332032}"/>
              </a:ext>
            </a:extLst>
          </p:cNvPr>
          <p:cNvSpPr txBox="1"/>
          <p:nvPr/>
        </p:nvSpPr>
        <p:spPr>
          <a:xfrm>
            <a:off x="2421510" y="2743373"/>
            <a:ext cx="2189376" cy="169277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Calibri"/>
                <a:cs typeface="Segoe UI"/>
              </a:rPr>
              <a:t>Outdoor Learning action points/comments:</a:t>
            </a:r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Continue to link with the gardening club to develop outside spaces</a:t>
            </a:r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Where possible apply for grants to further develop outdoor learning</a:t>
            </a:r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When ‘Green Haven’ our outdoor classroom and nurture space has been finished, create a booking system for staff to use which will allow the number of lessons held in the school grounds to be monitored and for there to be a fair allocation to this outdoor learning space to all subjects</a:t>
            </a:r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58E6959-C499-5A65-BDB7-A945AC42B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43" t="24627" r="35156" b="29785"/>
          <a:stretch/>
        </p:blipFill>
        <p:spPr>
          <a:xfrm>
            <a:off x="4697014" y="114186"/>
            <a:ext cx="2113368" cy="2624259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D64133-ED97-E79B-E212-3B5695E62059}"/>
              </a:ext>
            </a:extLst>
          </p:cNvPr>
          <p:cNvSpPr txBox="1"/>
          <p:nvPr/>
        </p:nvSpPr>
        <p:spPr>
          <a:xfrm>
            <a:off x="4698709" y="2742009"/>
            <a:ext cx="2118122" cy="95410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b="1" dirty="0">
                <a:solidFill>
                  <a:srgbClr val="FFFFFF"/>
                </a:solidFill>
                <a:latin typeface="Calibri"/>
                <a:cs typeface="Segoe UI"/>
              </a:rPr>
              <a:t>Water action points/comments: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solidFill>
                  <a:srgbClr val="FFFFFF"/>
                </a:solidFill>
                <a:latin typeface="Calibri"/>
                <a:cs typeface="Calibri"/>
              </a:rPr>
              <a:t>Discuss the possibility with the new build of the usage of push taps in all toilets rather than just some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solidFill>
                  <a:srgbClr val="FFFFFF"/>
                </a:solidFill>
                <a:latin typeface="Calibri"/>
                <a:cs typeface="Calibri"/>
              </a:rPr>
              <a:t>Purchase a water butt which the gardening club can use to water their plants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467C1D-1518-D034-8884-D346F1D967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39" t="26074" r="40104" b="14746"/>
          <a:stretch/>
        </p:blipFill>
        <p:spPr>
          <a:xfrm>
            <a:off x="6929437" y="136921"/>
            <a:ext cx="2101465" cy="4333882"/>
          </a:xfrm>
          <a:prstGeom prst="rect">
            <a:avLst/>
          </a:prstGeom>
          <a:ln w="28575">
            <a:solidFill>
              <a:srgbClr val="F76205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31EFB8-C907-6D4F-58E6-3874530D4EE9}"/>
              </a:ext>
            </a:extLst>
          </p:cNvPr>
          <p:cNvSpPr txBox="1"/>
          <p:nvPr/>
        </p:nvSpPr>
        <p:spPr>
          <a:xfrm>
            <a:off x="6926537" y="4504134"/>
            <a:ext cx="2106217" cy="584775"/>
          </a:xfrm>
          <a:prstGeom prst="rect">
            <a:avLst/>
          </a:prstGeom>
          <a:solidFill>
            <a:srgbClr val="F76205"/>
          </a:solidFill>
          <a:ln>
            <a:solidFill>
              <a:srgbClr val="F7620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b="1" dirty="0">
                <a:latin typeface="Calibri"/>
                <a:cs typeface="Segoe UI"/>
              </a:rPr>
              <a:t>Waste action points/comments:</a:t>
            </a:r>
            <a:r>
              <a:rPr lang="en-US" sz="800" dirty="0">
                <a:latin typeface="Calibri"/>
                <a:cs typeface="Calibri"/>
              </a:rPr>
              <a:t> </a:t>
            </a:r>
          </a:p>
          <a:p>
            <a:pPr marL="228600" indent="-228600">
              <a:buFont typeface="Symbol"/>
              <a:buChar char="•"/>
            </a:pPr>
            <a:r>
              <a:rPr lang="en-GB" sz="800" dirty="0">
                <a:latin typeface="Calibri"/>
                <a:cs typeface="Calibri"/>
              </a:rPr>
              <a:t>Make posters to put up in all classrooms for tutor boards on what items can go into their blue recycling bins </a:t>
            </a:r>
            <a:r>
              <a:rPr lang="en-US" sz="800" dirty="0">
                <a:latin typeface="Calibri"/>
                <a:cs typeface="Calibri"/>
              </a:rPr>
              <a:t> </a:t>
            </a:r>
          </a:p>
        </p:txBody>
      </p:sp>
      <p:pic>
        <p:nvPicPr>
          <p:cNvPr id="8" name="Picture 7" descr="Remote Learning Environmental Review - Eco Schools">
            <a:extLst>
              <a:ext uri="{FF2B5EF4-FFF2-40B4-BE49-F238E27FC236}">
                <a16:creationId xmlns:a16="http://schemas.microsoft.com/office/drawing/2014/main" id="{712F6CB6-B030-D208-72D0-EDD201CC6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634" y="3696891"/>
            <a:ext cx="2124076" cy="732236"/>
          </a:xfrm>
          <a:prstGeom prst="rect">
            <a:avLst/>
          </a:prstGeom>
        </p:spPr>
      </p:pic>
      <p:pic>
        <p:nvPicPr>
          <p:cNvPr id="9" name="Picture 8" descr="Environmental Review | Eco-Schools Scotland">
            <a:extLst>
              <a:ext uri="{FF2B5EF4-FFF2-40B4-BE49-F238E27FC236}">
                <a16:creationId xmlns:a16="http://schemas.microsoft.com/office/drawing/2014/main" id="{75C25C0E-9AA3-4B9C-E184-F55374DF9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056" y="5087541"/>
            <a:ext cx="2106216" cy="10941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9E6266-CBA9-2728-5BA4-F590E837EE69}"/>
              </a:ext>
            </a:extLst>
          </p:cNvPr>
          <p:cNvSpPr txBox="1"/>
          <p:nvPr/>
        </p:nvSpPr>
        <p:spPr>
          <a:xfrm>
            <a:off x="2395116" y="4502565"/>
            <a:ext cx="4423340" cy="16927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DLaM Display"/>
                <a:ea typeface="ADLaM Display"/>
                <a:cs typeface="ADLaM Display"/>
              </a:rPr>
              <a:t>MAIN IMPROVEMENTS FROM SEPT 2022 TO SEPT 2023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ADLaM Display"/>
              <a:ea typeface="ADLaM Display"/>
              <a:cs typeface="ADLaM Display"/>
            </a:endParaRPr>
          </a:p>
          <a:p>
            <a:pPr marL="171450" indent="-171450" algn="ctr">
              <a:buFont typeface="Arial"/>
              <a:buChar char="•"/>
            </a:pPr>
            <a:r>
              <a:rPr lang="en-US" sz="800" dirty="0">
                <a:solidFill>
                  <a:schemeClr val="bg1"/>
                </a:solidFill>
                <a:latin typeface="ADLaM Display"/>
                <a:ea typeface="ADLaM Display"/>
                <a:cs typeface="ADLaM Display"/>
              </a:rPr>
              <a:t>Increase in aids to biodiversity such as bird nesting boxes and bug hotels</a:t>
            </a:r>
          </a:p>
          <a:p>
            <a:pPr marL="171450" indent="-171450" algn="ctr">
              <a:buFont typeface="Arial"/>
              <a:buChar char="•"/>
            </a:pPr>
            <a:r>
              <a:rPr lang="en-US" sz="800" dirty="0">
                <a:solidFill>
                  <a:schemeClr val="bg1"/>
                </a:solidFill>
                <a:latin typeface="ADLaM Display"/>
                <a:ea typeface="ADLaM Display"/>
                <a:cs typeface="ADLaM Display"/>
              </a:rPr>
              <a:t>Increase in visits from Eco Schools local delivery partners</a:t>
            </a:r>
          </a:p>
          <a:p>
            <a:pPr marL="171450" indent="-171450" algn="ctr">
              <a:buFont typeface="Arial"/>
              <a:buChar char="•"/>
            </a:pPr>
            <a:r>
              <a:rPr lang="en-US" sz="800" dirty="0">
                <a:solidFill>
                  <a:schemeClr val="bg1"/>
                </a:solidFill>
                <a:latin typeface="ADLaM Display"/>
                <a:ea typeface="ADLaM Display"/>
                <a:cs typeface="ADLaM Display"/>
              </a:rPr>
              <a:t>Improved healthy living through the removal of our vending machines</a:t>
            </a:r>
          </a:p>
          <a:p>
            <a:pPr marL="171450" indent="-171450" algn="ctr">
              <a:buFont typeface="Arial"/>
              <a:buChar char="•"/>
            </a:pPr>
            <a:r>
              <a:rPr lang="en-US" sz="800" dirty="0">
                <a:solidFill>
                  <a:schemeClr val="bg1"/>
                </a:solidFill>
                <a:latin typeface="ADLaM Display"/>
                <a:ea typeface="ADLaM Display"/>
                <a:cs typeface="ADLaM Display"/>
              </a:rPr>
              <a:t>Continued to reduce litter and increase recycling</a:t>
            </a:r>
          </a:p>
          <a:p>
            <a:pPr marL="171450" indent="-171450" algn="ctr">
              <a:buFont typeface="Arial"/>
              <a:buChar char="•"/>
            </a:pPr>
            <a:r>
              <a:rPr lang="en-US" sz="800" dirty="0">
                <a:solidFill>
                  <a:schemeClr val="bg1"/>
                </a:solidFill>
                <a:latin typeface="ADLaM Display"/>
                <a:ea typeface="ADLaM Display"/>
                <a:cs typeface="ADLaM Display"/>
              </a:rPr>
              <a:t>Increased the number of planned beach cleans and ensured the inclusion of new year groups</a:t>
            </a:r>
          </a:p>
          <a:p>
            <a:pPr marL="171450" indent="-171450" algn="ctr">
              <a:buFont typeface="Arial"/>
              <a:buChar char="•"/>
            </a:pPr>
            <a:r>
              <a:rPr lang="en-US" sz="800" dirty="0">
                <a:solidFill>
                  <a:schemeClr val="bg1"/>
                </a:solidFill>
                <a:latin typeface="ADLaM Display"/>
                <a:ea typeface="ADLaM Display"/>
                <a:cs typeface="ADLaM Display"/>
              </a:rPr>
              <a:t>Increased opportunities for outdoor learning through the creating of 'Green Haven' our outdoor classroom and nurture space</a:t>
            </a:r>
          </a:p>
          <a:p>
            <a:pPr marL="171450" indent="-171450" algn="ctr">
              <a:buFont typeface="Arial"/>
              <a:buChar char="•"/>
            </a:pPr>
            <a:r>
              <a:rPr lang="en-US" sz="800" dirty="0">
                <a:solidFill>
                  <a:schemeClr val="bg1"/>
                </a:solidFill>
                <a:latin typeface="ADLaM Display"/>
                <a:ea typeface="ADLaM Display"/>
                <a:cs typeface="ADLaM Display"/>
              </a:rPr>
              <a:t>We have reduced paper consumption through the reduction of photocopying and the use of Parent Pay and the Sims App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9769A1A0-76D3-BC8E-A75E-933F58BEE0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743" t="29431" r="31144" b="18194"/>
          <a:stretch/>
        </p:blipFill>
        <p:spPr>
          <a:xfrm>
            <a:off x="2449322" y="132467"/>
            <a:ext cx="2121870" cy="262292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11052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385</cp:revision>
  <dcterms:created xsi:type="dcterms:W3CDTF">2024-02-27T21:52:51Z</dcterms:created>
  <dcterms:modified xsi:type="dcterms:W3CDTF">2024-02-28T14:56:20Z</dcterms:modified>
</cp:coreProperties>
</file>