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6946A-123D-8A10-6E88-46BC72C118C7}" v="55" dt="2023-12-15T12:15:23.975"/>
    <p1510:client id="{4B137312-3768-FC43-9EF7-689D2CDDC2D9}" v="750" dt="2023-12-18T11:17:20.232"/>
    <p1510:client id="{4C061FE4-7EAB-41E9-BA2E-CC1639522A94}" v="251" dt="2023-10-23T12:03:07.675"/>
    <p1510:client id="{6F69570F-7DD5-A5CA-A8D5-823EFA2F6F2F}" v="6" dt="2023-10-24T12:32:04.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44" d="100"/>
          <a:sy n="44" d="100"/>
        </p:scale>
        <p:origin x="5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9467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872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4722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09764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1630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2758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490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804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76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6081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8508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7094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standing on grass by water&#10;&#10;Description automatically generated">
            <a:extLst>
              <a:ext uri="{FF2B5EF4-FFF2-40B4-BE49-F238E27FC236}">
                <a16:creationId xmlns:a16="http://schemas.microsoft.com/office/drawing/2014/main" id="{FE6F4BC4-6B47-2977-6AE9-0FA01954F4E9}"/>
              </a:ext>
            </a:extLst>
          </p:cNvPr>
          <p:cNvPicPr>
            <a:picLocks noChangeAspect="1"/>
          </p:cNvPicPr>
          <p:nvPr/>
        </p:nvPicPr>
        <p:blipFill rotWithShape="1">
          <a:blip r:embed="rId2"/>
          <a:srcRect t="128" r="25191"/>
          <a:stretch/>
        </p:blipFill>
        <p:spPr>
          <a:xfrm>
            <a:off x="6398094" y="0"/>
            <a:ext cx="2749315" cy="2641068"/>
          </a:xfrm>
          <a:prstGeom prst="rect">
            <a:avLst/>
          </a:prstGeom>
        </p:spPr>
      </p:pic>
      <p:pic>
        <p:nvPicPr>
          <p:cNvPr id="10" name="Picture 9" descr="A group of people posing for a picture&#10;&#10;Description automatically generated">
            <a:extLst>
              <a:ext uri="{FF2B5EF4-FFF2-40B4-BE49-F238E27FC236}">
                <a16:creationId xmlns:a16="http://schemas.microsoft.com/office/drawing/2014/main" id="{61957B8D-E5E9-8AC1-0C6E-5A71F3BFE27C}"/>
              </a:ext>
            </a:extLst>
          </p:cNvPr>
          <p:cNvPicPr>
            <a:picLocks noChangeAspect="1"/>
          </p:cNvPicPr>
          <p:nvPr/>
        </p:nvPicPr>
        <p:blipFill>
          <a:blip r:embed="rId3"/>
          <a:stretch>
            <a:fillRect/>
          </a:stretch>
        </p:blipFill>
        <p:spPr>
          <a:xfrm>
            <a:off x="0" y="-3382"/>
            <a:ext cx="3286971" cy="2184551"/>
          </a:xfrm>
          <a:prstGeom prst="rect">
            <a:avLst/>
          </a:prstGeom>
        </p:spPr>
      </p:pic>
      <p:pic>
        <p:nvPicPr>
          <p:cNvPr id="11" name="Picture 10" descr="Two men standing on a rocky beach&#10;&#10;Description automatically generated">
            <a:extLst>
              <a:ext uri="{FF2B5EF4-FFF2-40B4-BE49-F238E27FC236}">
                <a16:creationId xmlns:a16="http://schemas.microsoft.com/office/drawing/2014/main" id="{345ADCDE-5150-7CBF-F2AD-651688C56518}"/>
              </a:ext>
            </a:extLst>
          </p:cNvPr>
          <p:cNvPicPr>
            <a:picLocks noChangeAspect="1"/>
          </p:cNvPicPr>
          <p:nvPr/>
        </p:nvPicPr>
        <p:blipFill>
          <a:blip r:embed="rId4"/>
          <a:stretch>
            <a:fillRect/>
          </a:stretch>
        </p:blipFill>
        <p:spPr>
          <a:xfrm rot="5400000">
            <a:off x="6452985" y="4174078"/>
            <a:ext cx="3005617" cy="2382715"/>
          </a:xfrm>
          <a:prstGeom prst="rect">
            <a:avLst/>
          </a:prstGeom>
        </p:spPr>
      </p:pic>
      <p:pic>
        <p:nvPicPr>
          <p:cNvPr id="7" name="Picture 6" descr="A group of people standing on grass&#10;&#10;Description automatically generated">
            <a:extLst>
              <a:ext uri="{FF2B5EF4-FFF2-40B4-BE49-F238E27FC236}">
                <a16:creationId xmlns:a16="http://schemas.microsoft.com/office/drawing/2014/main" id="{D2497303-E7B6-0E3D-DA83-4C36561C61B2}"/>
              </a:ext>
            </a:extLst>
          </p:cNvPr>
          <p:cNvPicPr>
            <a:picLocks noChangeAspect="1"/>
          </p:cNvPicPr>
          <p:nvPr/>
        </p:nvPicPr>
        <p:blipFill>
          <a:blip r:embed="rId5"/>
          <a:stretch>
            <a:fillRect/>
          </a:stretch>
        </p:blipFill>
        <p:spPr>
          <a:xfrm>
            <a:off x="3286971" y="-3382"/>
            <a:ext cx="3111125" cy="2346870"/>
          </a:xfrm>
          <a:prstGeom prst="rect">
            <a:avLst/>
          </a:prstGeom>
        </p:spPr>
      </p:pic>
      <p:pic>
        <p:nvPicPr>
          <p:cNvPr id="4" name="Picture 3" descr="A group of people walking on a sidewalk near a beach&#10;&#10;Description automatically generated">
            <a:extLst>
              <a:ext uri="{FF2B5EF4-FFF2-40B4-BE49-F238E27FC236}">
                <a16:creationId xmlns:a16="http://schemas.microsoft.com/office/drawing/2014/main" id="{1744F06D-F9A4-95F8-0A14-98503ADAA421}"/>
              </a:ext>
            </a:extLst>
          </p:cNvPr>
          <p:cNvPicPr>
            <a:picLocks noChangeAspect="1"/>
          </p:cNvPicPr>
          <p:nvPr/>
        </p:nvPicPr>
        <p:blipFill>
          <a:blip r:embed="rId6"/>
          <a:stretch>
            <a:fillRect/>
          </a:stretch>
        </p:blipFill>
        <p:spPr>
          <a:xfrm>
            <a:off x="-1" y="2039140"/>
            <a:ext cx="3286970" cy="2590348"/>
          </a:xfrm>
          <a:prstGeom prst="rect">
            <a:avLst/>
          </a:prstGeom>
        </p:spPr>
      </p:pic>
      <p:pic>
        <p:nvPicPr>
          <p:cNvPr id="8" name="Picture 7" descr="Two men jumping in the air&#10;&#10;Description automatically generated">
            <a:extLst>
              <a:ext uri="{FF2B5EF4-FFF2-40B4-BE49-F238E27FC236}">
                <a16:creationId xmlns:a16="http://schemas.microsoft.com/office/drawing/2014/main" id="{C70D0BC4-2B98-C2AC-0E61-47A1A31CFA89}"/>
              </a:ext>
            </a:extLst>
          </p:cNvPr>
          <p:cNvPicPr>
            <a:picLocks noChangeAspect="1"/>
          </p:cNvPicPr>
          <p:nvPr/>
        </p:nvPicPr>
        <p:blipFill>
          <a:blip r:embed="rId7"/>
          <a:stretch>
            <a:fillRect/>
          </a:stretch>
        </p:blipFill>
        <p:spPr>
          <a:xfrm>
            <a:off x="3130505" y="4359688"/>
            <a:ext cx="3665892" cy="2501694"/>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DD2C78F9-5E8B-EB8E-F16A-682A08A16C27}"/>
              </a:ext>
            </a:extLst>
          </p:cNvPr>
          <p:cNvPicPr>
            <a:picLocks noChangeAspect="1"/>
          </p:cNvPicPr>
          <p:nvPr/>
        </p:nvPicPr>
        <p:blipFill>
          <a:blip r:embed="rId8"/>
          <a:stretch>
            <a:fillRect/>
          </a:stretch>
        </p:blipFill>
        <p:spPr>
          <a:xfrm>
            <a:off x="3138177" y="2039141"/>
            <a:ext cx="3706296" cy="2833828"/>
          </a:xfrm>
          <a:prstGeom prst="rect">
            <a:avLst/>
          </a:prstGeom>
        </p:spPr>
      </p:pic>
      <p:pic>
        <p:nvPicPr>
          <p:cNvPr id="5" name="Picture 4" descr="A group of people standing on a rocky area&#10;&#10;Description automatically generated">
            <a:extLst>
              <a:ext uri="{FF2B5EF4-FFF2-40B4-BE49-F238E27FC236}">
                <a16:creationId xmlns:a16="http://schemas.microsoft.com/office/drawing/2014/main" id="{2A263805-9255-514C-6FAC-1C7C0F0207F3}"/>
              </a:ext>
            </a:extLst>
          </p:cNvPr>
          <p:cNvPicPr>
            <a:picLocks noChangeAspect="1"/>
          </p:cNvPicPr>
          <p:nvPr/>
        </p:nvPicPr>
        <p:blipFill>
          <a:blip r:embed="rId9"/>
          <a:stretch>
            <a:fillRect/>
          </a:stretch>
        </p:blipFill>
        <p:spPr>
          <a:xfrm>
            <a:off x="6790367" y="2039137"/>
            <a:ext cx="2353634" cy="1832859"/>
          </a:xfrm>
          <a:prstGeom prst="rect">
            <a:avLst/>
          </a:prstGeom>
        </p:spPr>
      </p:pic>
      <p:sp>
        <p:nvSpPr>
          <p:cNvPr id="13" name="TextBox 12">
            <a:extLst>
              <a:ext uri="{FF2B5EF4-FFF2-40B4-BE49-F238E27FC236}">
                <a16:creationId xmlns:a16="http://schemas.microsoft.com/office/drawing/2014/main" id="{07C79FA9-52F6-E732-D140-B6C615CDAEC3}"/>
              </a:ext>
            </a:extLst>
          </p:cNvPr>
          <p:cNvSpPr txBox="1"/>
          <p:nvPr/>
        </p:nvSpPr>
        <p:spPr>
          <a:xfrm>
            <a:off x="98" y="4632425"/>
            <a:ext cx="3122990" cy="2262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ADLaM Display"/>
                <a:ea typeface="ADLaM Display"/>
                <a:cs typeface="Calibri"/>
              </a:rPr>
              <a:t>SHARED ED BEACH CLEAN </a:t>
            </a:r>
          </a:p>
          <a:p>
            <a:pPr algn="ctr"/>
            <a:r>
              <a:rPr lang="en-US" sz="1400" b="1" dirty="0">
                <a:latin typeface="ADLaM Display"/>
                <a:ea typeface="ADLaM Display"/>
                <a:cs typeface="Calibri"/>
              </a:rPr>
              <a:t>BALLYWALTER BEACH</a:t>
            </a:r>
          </a:p>
          <a:p>
            <a:pPr algn="ctr"/>
            <a:r>
              <a:rPr lang="en-US" sz="1400" b="1" dirty="0">
                <a:latin typeface="ADLaM Display"/>
                <a:ea typeface="ADLaM Display"/>
                <a:cs typeface="Calibri"/>
              </a:rPr>
              <a:t>OCTOBER 2023</a:t>
            </a:r>
          </a:p>
          <a:p>
            <a:pPr algn="ctr"/>
            <a:r>
              <a:rPr lang="en-US" sz="1100" dirty="0">
                <a:latin typeface="ADLaM Display"/>
                <a:ea typeface="ADLaM Display"/>
                <a:cs typeface="Calibri"/>
              </a:rPr>
              <a:t>Year 10 had the opportunity to complete a shared education beach clean of </a:t>
            </a:r>
            <a:r>
              <a:rPr lang="en-US" sz="1100" err="1">
                <a:latin typeface="ADLaM Display"/>
                <a:ea typeface="ADLaM Display"/>
                <a:cs typeface="Calibri"/>
              </a:rPr>
              <a:t>Ballywalter</a:t>
            </a:r>
            <a:r>
              <a:rPr lang="en-US" sz="1100" dirty="0">
                <a:latin typeface="ADLaM Display"/>
                <a:ea typeface="ADLaM Display"/>
                <a:cs typeface="Calibri"/>
              </a:rPr>
              <a:t> Beach in connection with St Columbus School from Portaferry. As you can see the students done an amazing job of cleaning up this space for both the public and for the wildlife that inhabit this area. A total of 5 bags of rubbish were collected by our students.</a:t>
            </a:r>
          </a:p>
        </p:txBody>
      </p:sp>
    </p:spTree>
    <p:extLst>
      <p:ext uri="{BB962C8B-B14F-4D97-AF65-F5344CB8AC3E}">
        <p14:creationId xmlns:p14="http://schemas.microsoft.com/office/powerpoint/2010/main" val="1098572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73</Words>
  <Application>Microsoft Office PowerPoint</Application>
  <PresentationFormat>On-screen Show (4:3)</PresentationFormat>
  <Paragraphs>4</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ADLaM Display</vt: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Mcbride</dc:creator>
  <cp:lastModifiedBy>L Mcbride</cp:lastModifiedBy>
  <cp:revision>108</cp:revision>
  <dcterms:created xsi:type="dcterms:W3CDTF">2023-10-23T11:31:00Z</dcterms:created>
  <dcterms:modified xsi:type="dcterms:W3CDTF">2024-03-19T17:19:23Z</dcterms:modified>
</cp:coreProperties>
</file>